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146F71-7531-4BCA-9191-146C30732A59}" v="1589" dt="2023-10-09T15:00:41.51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8" d="100"/>
          <a:sy n="138" d="100"/>
        </p:scale>
        <p:origin x="756"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Samuel AWE" userId="0b9d652f-0818-4111-9ea9-53f940abdc4d" providerId="ADAL" clId="{582F1267-79D4-49D6-9F6B-8D3C1C412014}"/>
    <pc:docChg chg="undo custSel modSld">
      <pc:chgData name="Thompson Samuel AWE" userId="0b9d652f-0818-4111-9ea9-53f940abdc4d" providerId="ADAL" clId="{582F1267-79D4-49D6-9F6B-8D3C1C412014}" dt="2023-10-03T09:19:22.638" v="2653" actId="1076"/>
      <pc:docMkLst>
        <pc:docMk/>
      </pc:docMkLst>
      <pc:sldChg chg="addSp delSp modSp mod setBg">
        <pc:chgData name="Thompson Samuel AWE" userId="0b9d652f-0818-4111-9ea9-53f940abdc4d" providerId="ADAL" clId="{582F1267-79D4-49D6-9F6B-8D3C1C412014}" dt="2023-10-03T09:19:22.638" v="2653" actId="1076"/>
        <pc:sldMkLst>
          <pc:docMk/>
          <pc:sldMk cId="1553432724" sldId="262"/>
        </pc:sldMkLst>
        <pc:spChg chg="mod ord">
          <ac:chgData name="Thompson Samuel AWE" userId="0b9d652f-0818-4111-9ea9-53f940abdc4d" providerId="ADAL" clId="{582F1267-79D4-49D6-9F6B-8D3C1C412014}" dt="2023-10-03T08:31:44.067" v="1568" actId="26606"/>
          <ac:spMkLst>
            <pc:docMk/>
            <pc:sldMk cId="1553432724" sldId="262"/>
            <ac:spMk id="4" creationId="{B892CF01-5F8F-9D43-96B9-A581954BA94A}"/>
          </ac:spMkLst>
        </pc:spChg>
        <pc:spChg chg="add del">
          <ac:chgData name="Thompson Samuel AWE" userId="0b9d652f-0818-4111-9ea9-53f940abdc4d" providerId="ADAL" clId="{582F1267-79D4-49D6-9F6B-8D3C1C412014}" dt="2023-10-03T08:31:44.067" v="1568" actId="26606"/>
          <ac:spMkLst>
            <pc:docMk/>
            <pc:sldMk cId="1553432724" sldId="262"/>
            <ac:spMk id="7" creationId="{0BFEC426-B615-E549-83E5-140FD588BC64}"/>
          </ac:spMkLst>
        </pc:spChg>
        <pc:spChg chg="mod">
          <ac:chgData name="Thompson Samuel AWE" userId="0b9d652f-0818-4111-9ea9-53f940abdc4d" providerId="ADAL" clId="{582F1267-79D4-49D6-9F6B-8D3C1C412014}" dt="2023-10-03T08:31:44.067" v="1568" actId="26606"/>
          <ac:spMkLst>
            <pc:docMk/>
            <pc:sldMk cId="1553432724" sldId="262"/>
            <ac:spMk id="13" creationId="{13C62649-0825-4926-8E2A-2EBCCFE00ECC}"/>
          </ac:spMkLst>
        </pc:spChg>
        <pc:spChg chg="add del">
          <ac:chgData name="Thompson Samuel AWE" userId="0b9d652f-0818-4111-9ea9-53f940abdc4d" providerId="ADAL" clId="{582F1267-79D4-49D6-9F6B-8D3C1C412014}" dt="2023-10-03T08:31:37.932" v="1565" actId="26606"/>
          <ac:spMkLst>
            <pc:docMk/>
            <pc:sldMk cId="1553432724" sldId="262"/>
            <ac:spMk id="19" creationId="{AE2B703B-46F9-481A-A605-82E2A828C4FA}"/>
          </ac:spMkLst>
        </pc:spChg>
        <pc:spChg chg="add del">
          <ac:chgData name="Thompson Samuel AWE" userId="0b9d652f-0818-4111-9ea9-53f940abdc4d" providerId="ADAL" clId="{582F1267-79D4-49D6-9F6B-8D3C1C412014}" dt="2023-10-03T08:31:37.932" v="1565" actId="26606"/>
          <ac:spMkLst>
            <pc:docMk/>
            <pc:sldMk cId="1553432724" sldId="262"/>
            <ac:spMk id="21" creationId="{F13BE4D7-0C3D-4906-B230-A1C5B4665CCF}"/>
          </ac:spMkLst>
        </pc:spChg>
        <pc:spChg chg="add del">
          <ac:chgData name="Thompson Samuel AWE" userId="0b9d652f-0818-4111-9ea9-53f940abdc4d" providerId="ADAL" clId="{582F1267-79D4-49D6-9F6B-8D3C1C412014}" dt="2023-10-03T08:31:44.008" v="1567" actId="26606"/>
          <ac:spMkLst>
            <pc:docMk/>
            <pc:sldMk cId="1553432724" sldId="262"/>
            <ac:spMk id="26" creationId="{1D63C574-BFD2-41A1-A567-B0C3CC7FDD4F}"/>
          </ac:spMkLst>
        </pc:spChg>
        <pc:spChg chg="add del">
          <ac:chgData name="Thompson Samuel AWE" userId="0b9d652f-0818-4111-9ea9-53f940abdc4d" providerId="ADAL" clId="{582F1267-79D4-49D6-9F6B-8D3C1C412014}" dt="2023-10-03T08:31:44.008" v="1567" actId="26606"/>
          <ac:spMkLst>
            <pc:docMk/>
            <pc:sldMk cId="1553432724" sldId="262"/>
            <ac:spMk id="35" creationId="{E2A46BAB-8C31-42B2-90E8-B26DD3E81D37}"/>
          </ac:spMkLst>
        </pc:spChg>
        <pc:spChg chg="add">
          <ac:chgData name="Thompson Samuel AWE" userId="0b9d652f-0818-4111-9ea9-53f940abdc4d" providerId="ADAL" clId="{582F1267-79D4-49D6-9F6B-8D3C1C412014}" dt="2023-10-03T08:31:44.067" v="1568" actId="26606"/>
          <ac:spMkLst>
            <pc:docMk/>
            <pc:sldMk cId="1553432724" sldId="262"/>
            <ac:spMk id="38" creationId="{AE2B703B-46F9-481A-A605-82E2A828C4FA}"/>
          </ac:spMkLst>
        </pc:spChg>
        <pc:spChg chg="add">
          <ac:chgData name="Thompson Samuel AWE" userId="0b9d652f-0818-4111-9ea9-53f940abdc4d" providerId="ADAL" clId="{582F1267-79D4-49D6-9F6B-8D3C1C412014}" dt="2023-10-03T08:31:44.067" v="1568" actId="26606"/>
          <ac:spMkLst>
            <pc:docMk/>
            <pc:sldMk cId="1553432724" sldId="262"/>
            <ac:spMk id="39" creationId="{F13BE4D7-0C3D-4906-B230-A1C5B4665CCF}"/>
          </ac:spMkLst>
        </pc:spChg>
        <pc:grpChg chg="add del">
          <ac:chgData name="Thompson Samuel AWE" userId="0b9d652f-0818-4111-9ea9-53f940abdc4d" providerId="ADAL" clId="{582F1267-79D4-49D6-9F6B-8D3C1C412014}" dt="2023-10-03T08:31:44.008" v="1567" actId="26606"/>
          <ac:grpSpMkLst>
            <pc:docMk/>
            <pc:sldMk cId="1553432724" sldId="262"/>
            <ac:grpSpMk id="23" creationId="{B3F7A3C7-0737-4E57-B30E-8EEFE638B401}"/>
          </ac:grpSpMkLst>
        </pc:grpChg>
        <pc:grpChg chg="add del">
          <ac:chgData name="Thompson Samuel AWE" userId="0b9d652f-0818-4111-9ea9-53f940abdc4d" providerId="ADAL" clId="{582F1267-79D4-49D6-9F6B-8D3C1C412014}" dt="2023-10-03T08:31:44.008" v="1567" actId="26606"/>
          <ac:grpSpMkLst>
            <pc:docMk/>
            <pc:sldMk cId="1553432724" sldId="262"/>
            <ac:grpSpMk id="27" creationId="{43F5E015-E085-4624-B431-B42414448684}"/>
          </ac:grpSpMkLst>
        </pc:grpChg>
        <pc:graphicFrameChg chg="add del">
          <ac:chgData name="Thompson Samuel AWE" userId="0b9d652f-0818-4111-9ea9-53f940abdc4d" providerId="ADAL" clId="{582F1267-79D4-49D6-9F6B-8D3C1C412014}" dt="2023-10-03T08:31:37.932" v="1565" actId="26606"/>
          <ac:graphicFrameMkLst>
            <pc:docMk/>
            <pc:sldMk cId="1553432724" sldId="262"/>
            <ac:graphicFrameMk id="15" creationId="{412219D7-6841-7519-181B-77070AD97B0F}"/>
          </ac:graphicFrameMkLst>
        </pc:graphicFrameChg>
        <pc:graphicFrameChg chg="add del">
          <ac:chgData name="Thompson Samuel AWE" userId="0b9d652f-0818-4111-9ea9-53f940abdc4d" providerId="ADAL" clId="{582F1267-79D4-49D6-9F6B-8D3C1C412014}" dt="2023-10-03T08:31:44.008" v="1567" actId="26606"/>
          <ac:graphicFrameMkLst>
            <pc:docMk/>
            <pc:sldMk cId="1553432724" sldId="262"/>
            <ac:graphicFrameMk id="36" creationId="{7CF3B96E-F88D-7907-29FF-8C37FD8B9FC8}"/>
          </ac:graphicFrameMkLst>
        </pc:graphicFrameChg>
        <pc:graphicFrameChg chg="add mod modGraphic">
          <ac:chgData name="Thompson Samuel AWE" userId="0b9d652f-0818-4111-9ea9-53f940abdc4d" providerId="ADAL" clId="{582F1267-79D4-49D6-9F6B-8D3C1C412014}" dt="2023-10-03T09:19:15.967" v="2651"/>
          <ac:graphicFrameMkLst>
            <pc:docMk/>
            <pc:sldMk cId="1553432724" sldId="262"/>
            <ac:graphicFrameMk id="40" creationId="{412219D7-6841-7519-181B-77070AD97B0F}"/>
          </ac:graphicFrameMkLst>
        </pc:graphicFrameChg>
        <pc:picChg chg="add mod">
          <ac:chgData name="Thompson Samuel AWE" userId="0b9d652f-0818-4111-9ea9-53f940abdc4d" providerId="ADAL" clId="{582F1267-79D4-49D6-9F6B-8D3C1C412014}" dt="2023-10-03T09:04:49.573" v="2518" actId="1076"/>
          <ac:picMkLst>
            <pc:docMk/>
            <pc:sldMk cId="1553432724" sldId="262"/>
            <ac:picMk id="1026" creationId="{4670B420-05EB-C036-2C16-9599C80AB69E}"/>
          </ac:picMkLst>
        </pc:picChg>
        <pc:picChg chg="add mod">
          <ac:chgData name="Thompson Samuel AWE" userId="0b9d652f-0818-4111-9ea9-53f940abdc4d" providerId="ADAL" clId="{582F1267-79D4-49D6-9F6B-8D3C1C412014}" dt="2023-10-03T09:19:20.580" v="2652" actId="1076"/>
          <ac:picMkLst>
            <pc:docMk/>
            <pc:sldMk cId="1553432724" sldId="262"/>
            <ac:picMk id="1028" creationId="{0813B9D8-FC7F-CBF6-DC46-B9D03A7D83EC}"/>
          </ac:picMkLst>
        </pc:picChg>
        <pc:picChg chg="add mod">
          <ac:chgData name="Thompson Samuel AWE" userId="0b9d652f-0818-4111-9ea9-53f940abdc4d" providerId="ADAL" clId="{582F1267-79D4-49D6-9F6B-8D3C1C412014}" dt="2023-10-03T09:19:22.638" v="2653" actId="1076"/>
          <ac:picMkLst>
            <pc:docMk/>
            <pc:sldMk cId="1553432724" sldId="262"/>
            <ac:picMk id="1030" creationId="{DC143376-D63B-43F4-A2EA-ECF3B325D464}"/>
          </ac:picMkLst>
        </pc:picChg>
      </pc:sldChg>
      <pc:sldChg chg="addSp modSp mod setBg">
        <pc:chgData name="Thompson Samuel AWE" userId="0b9d652f-0818-4111-9ea9-53f940abdc4d" providerId="ADAL" clId="{582F1267-79D4-49D6-9F6B-8D3C1C412014}" dt="2023-10-03T08:31:58.270" v="1569" actId="26606"/>
        <pc:sldMkLst>
          <pc:docMk/>
          <pc:sldMk cId="2560061391" sldId="332"/>
        </pc:sldMkLst>
        <pc:spChg chg="mod ord">
          <ac:chgData name="Thompson Samuel AWE" userId="0b9d652f-0818-4111-9ea9-53f940abdc4d" providerId="ADAL" clId="{582F1267-79D4-49D6-9F6B-8D3C1C412014}" dt="2023-10-03T08:31:58.270" v="1569" actId="26606"/>
          <ac:spMkLst>
            <pc:docMk/>
            <pc:sldMk cId="2560061391" sldId="332"/>
            <ac:spMk id="4" creationId="{E2403FD9-22AB-4833-9FE0-E1E67C96862D}"/>
          </ac:spMkLst>
        </pc:spChg>
        <pc:spChg chg="mod">
          <ac:chgData name="Thompson Samuel AWE" userId="0b9d652f-0818-4111-9ea9-53f940abdc4d" providerId="ADAL" clId="{582F1267-79D4-49D6-9F6B-8D3C1C412014}" dt="2023-10-03T08:31:58.270" v="1569" actId="26606"/>
          <ac:spMkLst>
            <pc:docMk/>
            <pc:sldMk cId="2560061391" sldId="332"/>
            <ac:spMk id="5" creationId="{8E999A1B-8752-489F-A63B-EA2F60186B52}"/>
          </ac:spMkLst>
        </pc:spChg>
        <pc:spChg chg="mod">
          <ac:chgData name="Thompson Samuel AWE" userId="0b9d652f-0818-4111-9ea9-53f940abdc4d" providerId="ADAL" clId="{582F1267-79D4-49D6-9F6B-8D3C1C412014}" dt="2023-10-03T08:31:58.270" v="1569" actId="26606"/>
          <ac:spMkLst>
            <pc:docMk/>
            <pc:sldMk cId="2560061391" sldId="332"/>
            <ac:spMk id="19" creationId="{6CA66F18-AF00-434A-AB3C-61097BEAE5FA}"/>
          </ac:spMkLst>
        </pc:spChg>
        <pc:spChg chg="add">
          <ac:chgData name="Thompson Samuel AWE" userId="0b9d652f-0818-4111-9ea9-53f940abdc4d" providerId="ADAL" clId="{582F1267-79D4-49D6-9F6B-8D3C1C412014}" dt="2023-10-03T08:31:58.270" v="1569" actId="26606"/>
          <ac:spMkLst>
            <pc:docMk/>
            <pc:sldMk cId="2560061391" sldId="332"/>
            <ac:spMk id="24" creationId="{1CD81A2A-6ED4-4EF4-A14C-912D31E14800}"/>
          </ac:spMkLst>
        </pc:spChg>
        <pc:spChg chg="add">
          <ac:chgData name="Thompson Samuel AWE" userId="0b9d652f-0818-4111-9ea9-53f940abdc4d" providerId="ADAL" clId="{582F1267-79D4-49D6-9F6B-8D3C1C412014}" dt="2023-10-03T08:31:58.270" v="1569" actId="26606"/>
          <ac:spMkLst>
            <pc:docMk/>
            <pc:sldMk cId="2560061391" sldId="332"/>
            <ac:spMk id="26" creationId="{1661932C-CA15-4E17-B115-FAE7CBEE4789}"/>
          </ac:spMkLst>
        </pc:spChg>
        <pc:spChg chg="add">
          <ac:chgData name="Thompson Samuel AWE" userId="0b9d652f-0818-4111-9ea9-53f940abdc4d" providerId="ADAL" clId="{582F1267-79D4-49D6-9F6B-8D3C1C412014}" dt="2023-10-03T08:31:58.270" v="1569" actId="26606"/>
          <ac:spMkLst>
            <pc:docMk/>
            <pc:sldMk cId="2560061391" sldId="332"/>
            <ac:spMk id="28" creationId="{8590ADD5-9383-4D3D-9047-3DA2593CCB5D}"/>
          </ac:spMkLst>
        </pc:spChg>
        <pc:spChg chg="add">
          <ac:chgData name="Thompson Samuel AWE" userId="0b9d652f-0818-4111-9ea9-53f940abdc4d" providerId="ADAL" clId="{582F1267-79D4-49D6-9F6B-8D3C1C412014}" dt="2023-10-03T08:31:58.270" v="1569" actId="26606"/>
          <ac:spMkLst>
            <pc:docMk/>
            <pc:sldMk cId="2560061391" sldId="332"/>
            <ac:spMk id="30" creationId="{DABE3E45-88CF-45D8-8D40-C773324D93F6}"/>
          </ac:spMkLst>
        </pc:spChg>
        <pc:spChg chg="add">
          <ac:chgData name="Thompson Samuel AWE" userId="0b9d652f-0818-4111-9ea9-53f940abdc4d" providerId="ADAL" clId="{582F1267-79D4-49D6-9F6B-8D3C1C412014}" dt="2023-10-03T08:31:58.270" v="1569" actId="26606"/>
          <ac:spMkLst>
            <pc:docMk/>
            <pc:sldMk cId="2560061391" sldId="332"/>
            <ac:spMk id="34" creationId="{B91ECDA9-56DC-4270-8F33-01C5637B8CEB}"/>
          </ac:spMkLst>
        </pc:spChg>
        <pc:spChg chg="add">
          <ac:chgData name="Thompson Samuel AWE" userId="0b9d652f-0818-4111-9ea9-53f940abdc4d" providerId="ADAL" clId="{582F1267-79D4-49D6-9F6B-8D3C1C412014}" dt="2023-10-03T08:31:58.270" v="1569" actId="26606"/>
          <ac:spMkLst>
            <pc:docMk/>
            <pc:sldMk cId="2560061391" sldId="332"/>
            <ac:spMk id="36" creationId="{75F47824-961D-465D-84F9-EAE11BC6173B}"/>
          </ac:spMkLst>
        </pc:spChg>
        <pc:spChg chg="add">
          <ac:chgData name="Thompson Samuel AWE" userId="0b9d652f-0818-4111-9ea9-53f940abdc4d" providerId="ADAL" clId="{582F1267-79D4-49D6-9F6B-8D3C1C412014}" dt="2023-10-03T08:31:58.270" v="1569" actId="26606"/>
          <ac:spMkLst>
            <pc:docMk/>
            <pc:sldMk cId="2560061391" sldId="332"/>
            <ac:spMk id="38" creationId="{FEC9DA3E-C1D7-472D-B7C0-F71AE41FBA23}"/>
          </ac:spMkLst>
        </pc:spChg>
        <pc:picChg chg="add mod">
          <ac:chgData name="Thompson Samuel AWE" userId="0b9d652f-0818-4111-9ea9-53f940abdc4d" providerId="ADAL" clId="{582F1267-79D4-49D6-9F6B-8D3C1C412014}" dt="2023-10-03T08:31:58.270" v="1569" actId="26606"/>
          <ac:picMkLst>
            <pc:docMk/>
            <pc:sldMk cId="2560061391" sldId="332"/>
            <ac:picMk id="3" creationId="{2E3AEA29-CB40-0414-1374-E618B0A207E8}"/>
          </ac:picMkLst>
        </pc:picChg>
        <pc:cxnChg chg="add">
          <ac:chgData name="Thompson Samuel AWE" userId="0b9d652f-0818-4111-9ea9-53f940abdc4d" providerId="ADAL" clId="{582F1267-79D4-49D6-9F6B-8D3C1C412014}" dt="2023-10-03T08:31:58.270" v="1569" actId="26606"/>
          <ac:cxnSpMkLst>
            <pc:docMk/>
            <pc:sldMk cId="2560061391" sldId="332"/>
            <ac:cxnSpMk id="32" creationId="{49CD1692-827B-4C8D-B4A1-134FD04CF45C}"/>
          </ac:cxnSpMkLst>
        </pc:cxnChg>
      </pc:sldChg>
    </pc:docChg>
  </pc:docChgLst>
  <pc:docChgLst>
    <pc:chgData name="Thompson Samuel AWE" userId="0b9d652f-0818-4111-9ea9-53f940abdc4d" providerId="ADAL" clId="{8B146F71-7531-4BCA-9191-146C30732A59}"/>
    <pc:docChg chg="undo custSel addSld delSld modSld">
      <pc:chgData name="Thompson Samuel AWE" userId="0b9d652f-0818-4111-9ea9-53f940abdc4d" providerId="ADAL" clId="{8B146F71-7531-4BCA-9191-146C30732A59}" dt="2023-10-12T10:12:07.033" v="13011" actId="20577"/>
      <pc:docMkLst>
        <pc:docMk/>
      </pc:docMkLst>
      <pc:sldChg chg="addSp delSp modSp mod">
        <pc:chgData name="Thompson Samuel AWE" userId="0b9d652f-0818-4111-9ea9-53f940abdc4d" providerId="ADAL" clId="{8B146F71-7531-4BCA-9191-146C30732A59}" dt="2023-10-04T10:20:41.323" v="1881" actId="1076"/>
        <pc:sldMkLst>
          <pc:docMk/>
          <pc:sldMk cId="1553432724" sldId="262"/>
        </pc:sldMkLst>
        <pc:spChg chg="add mod">
          <ac:chgData name="Thompson Samuel AWE" userId="0b9d652f-0818-4111-9ea9-53f940abdc4d" providerId="ADAL" clId="{8B146F71-7531-4BCA-9191-146C30732A59}" dt="2023-10-04T10:20:41.323" v="1881" actId="1076"/>
          <ac:spMkLst>
            <pc:docMk/>
            <pc:sldMk cId="1553432724" sldId="262"/>
            <ac:spMk id="15" creationId="{2F1B039E-FC8B-6460-4295-3B83B5F19044}"/>
          </ac:spMkLst>
        </pc:spChg>
        <pc:graphicFrameChg chg="mod">
          <ac:chgData name="Thompson Samuel AWE" userId="0b9d652f-0818-4111-9ea9-53f940abdc4d" providerId="ADAL" clId="{8B146F71-7531-4BCA-9191-146C30732A59}" dt="2023-10-04T10:19:59.986" v="1786"/>
          <ac:graphicFrameMkLst>
            <pc:docMk/>
            <pc:sldMk cId="1553432724" sldId="262"/>
            <ac:graphicFrameMk id="40" creationId="{412219D7-6841-7519-181B-77070AD97B0F}"/>
          </ac:graphicFrameMkLst>
        </pc:graphicFrameChg>
        <pc:picChg chg="add mod">
          <ac:chgData name="Thompson Samuel AWE" userId="0b9d652f-0818-4111-9ea9-53f940abdc4d" providerId="ADAL" clId="{8B146F71-7531-4BCA-9191-146C30732A59}" dt="2023-10-03T14:59:07.219" v="28" actId="1076"/>
          <ac:picMkLst>
            <pc:docMk/>
            <pc:sldMk cId="1553432724" sldId="262"/>
            <ac:picMk id="2" creationId="{439FC206-5AA7-E926-BE66-D59F3EFBDDA9}"/>
          </ac:picMkLst>
        </pc:picChg>
        <pc:picChg chg="add mod">
          <ac:chgData name="Thompson Samuel AWE" userId="0b9d652f-0818-4111-9ea9-53f940abdc4d" providerId="ADAL" clId="{8B146F71-7531-4BCA-9191-146C30732A59}" dt="2023-10-03T15:05:41.934" v="140" actId="1076"/>
          <ac:picMkLst>
            <pc:docMk/>
            <pc:sldMk cId="1553432724" sldId="262"/>
            <ac:picMk id="3" creationId="{7037AD31-AABD-AF06-656F-9C68FF0AB588}"/>
          </ac:picMkLst>
        </pc:picChg>
        <pc:picChg chg="add mod">
          <ac:chgData name="Thompson Samuel AWE" userId="0b9d652f-0818-4111-9ea9-53f940abdc4d" providerId="ADAL" clId="{8B146F71-7531-4BCA-9191-146C30732A59}" dt="2023-10-04T10:04:05.609" v="1222" actId="1076"/>
          <ac:picMkLst>
            <pc:docMk/>
            <pc:sldMk cId="1553432724" sldId="262"/>
            <ac:picMk id="5" creationId="{3181AA93-2BB3-8193-C0E6-54F41CAB0E35}"/>
          </ac:picMkLst>
        </pc:picChg>
        <pc:picChg chg="add mod">
          <ac:chgData name="Thompson Samuel AWE" userId="0b9d652f-0818-4111-9ea9-53f940abdc4d" providerId="ADAL" clId="{8B146F71-7531-4BCA-9191-146C30732A59}" dt="2023-10-03T15:01:49.717" v="62" actId="1076"/>
          <ac:picMkLst>
            <pc:docMk/>
            <pc:sldMk cId="1553432724" sldId="262"/>
            <ac:picMk id="6" creationId="{0C0805E8-FF17-02A4-1828-C6199AA07FA8}"/>
          </ac:picMkLst>
        </pc:picChg>
        <pc:picChg chg="add mod">
          <ac:chgData name="Thompson Samuel AWE" userId="0b9d652f-0818-4111-9ea9-53f940abdc4d" providerId="ADAL" clId="{8B146F71-7531-4BCA-9191-146C30732A59}" dt="2023-10-04T10:19:09.586" v="1778" actId="1076"/>
          <ac:picMkLst>
            <pc:docMk/>
            <pc:sldMk cId="1553432724" sldId="262"/>
            <ac:picMk id="12" creationId="{8079C0C0-58A2-3120-5E76-56E85C5ABF70}"/>
          </ac:picMkLst>
        </pc:picChg>
        <pc:picChg chg="add mod">
          <ac:chgData name="Thompson Samuel AWE" userId="0b9d652f-0818-4111-9ea9-53f940abdc4d" providerId="ADAL" clId="{8B146F71-7531-4BCA-9191-146C30732A59}" dt="2023-10-04T10:19:52.658" v="1785" actId="1076"/>
          <ac:picMkLst>
            <pc:docMk/>
            <pc:sldMk cId="1553432724" sldId="262"/>
            <ac:picMk id="14" creationId="{73DB0B1D-1E93-E0C3-2A7D-1C9A7BA24364}"/>
          </ac:picMkLst>
        </pc:picChg>
        <pc:picChg chg="mod">
          <ac:chgData name="Thompson Samuel AWE" userId="0b9d652f-0818-4111-9ea9-53f940abdc4d" providerId="ADAL" clId="{8B146F71-7531-4BCA-9191-146C30732A59}" dt="2023-10-04T10:17:43.651" v="1672" actId="1076"/>
          <ac:picMkLst>
            <pc:docMk/>
            <pc:sldMk cId="1553432724" sldId="262"/>
            <ac:picMk id="1026" creationId="{4670B420-05EB-C036-2C16-9599C80AB69E}"/>
          </ac:picMkLst>
        </pc:picChg>
        <pc:picChg chg="mod">
          <ac:chgData name="Thompson Samuel AWE" userId="0b9d652f-0818-4111-9ea9-53f940abdc4d" providerId="ADAL" clId="{8B146F71-7531-4BCA-9191-146C30732A59}" dt="2023-10-04T10:19:12.778" v="1779" actId="1076"/>
          <ac:picMkLst>
            <pc:docMk/>
            <pc:sldMk cId="1553432724" sldId="262"/>
            <ac:picMk id="1028" creationId="{0813B9D8-FC7F-CBF6-DC46-B9D03A7D83EC}"/>
          </ac:picMkLst>
        </pc:picChg>
        <pc:picChg chg="del mod">
          <ac:chgData name="Thompson Samuel AWE" userId="0b9d652f-0818-4111-9ea9-53f940abdc4d" providerId="ADAL" clId="{8B146F71-7531-4BCA-9191-146C30732A59}" dt="2023-10-04T10:18:14.598" v="1677" actId="21"/>
          <ac:picMkLst>
            <pc:docMk/>
            <pc:sldMk cId="1553432724" sldId="262"/>
            <ac:picMk id="1030" creationId="{DC143376-D63B-43F4-A2EA-ECF3B325D464}"/>
          </ac:picMkLst>
        </pc:picChg>
        <pc:cxnChg chg="add mod">
          <ac:chgData name="Thompson Samuel AWE" userId="0b9d652f-0818-4111-9ea9-53f940abdc4d" providerId="ADAL" clId="{8B146F71-7531-4BCA-9191-146C30732A59}" dt="2023-10-04T10:03:34.009" v="1217" actId="1076"/>
          <ac:cxnSpMkLst>
            <pc:docMk/>
            <pc:sldMk cId="1553432724" sldId="262"/>
            <ac:cxnSpMk id="8" creationId="{F4EEBDAA-0C06-84E9-FF08-E431EE03D1B7}"/>
          </ac:cxnSpMkLst>
        </pc:cxnChg>
        <pc:cxnChg chg="add mod">
          <ac:chgData name="Thompson Samuel AWE" userId="0b9d652f-0818-4111-9ea9-53f940abdc4d" providerId="ADAL" clId="{8B146F71-7531-4BCA-9191-146C30732A59}" dt="2023-10-04T10:03:37.809" v="1218" actId="1076"/>
          <ac:cxnSpMkLst>
            <pc:docMk/>
            <pc:sldMk cId="1553432724" sldId="262"/>
            <ac:cxnSpMk id="9" creationId="{E438EA48-D2D1-B4F2-A7AA-4FD3D54C77C7}"/>
          </ac:cxnSpMkLst>
        </pc:cxnChg>
        <pc:cxnChg chg="add mod">
          <ac:chgData name="Thompson Samuel AWE" userId="0b9d652f-0818-4111-9ea9-53f940abdc4d" providerId="ADAL" clId="{8B146F71-7531-4BCA-9191-146C30732A59}" dt="2023-10-04T10:02:24.969" v="1185" actId="1076"/>
          <ac:cxnSpMkLst>
            <pc:docMk/>
            <pc:sldMk cId="1553432724" sldId="262"/>
            <ac:cxnSpMk id="10" creationId="{A783F0D6-DBEF-4302-BF2D-71684C6039FA}"/>
          </ac:cxnSpMkLst>
        </pc:cxnChg>
        <pc:cxnChg chg="add mod">
          <ac:chgData name="Thompson Samuel AWE" userId="0b9d652f-0818-4111-9ea9-53f940abdc4d" providerId="ADAL" clId="{8B146F71-7531-4BCA-9191-146C30732A59}" dt="2023-10-04T10:02:39.793" v="1189" actId="1076"/>
          <ac:cxnSpMkLst>
            <pc:docMk/>
            <pc:sldMk cId="1553432724" sldId="262"/>
            <ac:cxnSpMk id="11" creationId="{90582EFE-B56E-F00F-C90F-FC3649665411}"/>
          </ac:cxnSpMkLst>
        </pc:cxnChg>
      </pc:sldChg>
      <pc:sldChg chg="addSp modSp del mod setBg">
        <pc:chgData name="Thompson Samuel AWE" userId="0b9d652f-0818-4111-9ea9-53f940abdc4d" providerId="ADAL" clId="{8B146F71-7531-4BCA-9191-146C30732A59}" dt="2023-10-04T09:13:52.185" v="609" actId="2696"/>
        <pc:sldMkLst>
          <pc:docMk/>
          <pc:sldMk cId="3288665831" sldId="263"/>
        </pc:sldMkLst>
        <pc:spChg chg="mod">
          <ac:chgData name="Thompson Samuel AWE" userId="0b9d652f-0818-4111-9ea9-53f940abdc4d" providerId="ADAL" clId="{8B146F71-7531-4BCA-9191-146C30732A59}" dt="2023-10-03T15:15:28.476" v="312" actId="20577"/>
          <ac:spMkLst>
            <pc:docMk/>
            <pc:sldMk cId="3288665831" sldId="263"/>
            <ac:spMk id="5" creationId="{1B07C49E-AFFC-EC46-8930-E4D428F5F943}"/>
          </ac:spMkLst>
        </pc:spChg>
        <pc:spChg chg="mod">
          <ac:chgData name="Thompson Samuel AWE" userId="0b9d652f-0818-4111-9ea9-53f940abdc4d" providerId="ADAL" clId="{8B146F71-7531-4BCA-9191-146C30732A59}" dt="2023-10-03T15:05:26.579" v="139" actId="26606"/>
          <ac:spMkLst>
            <pc:docMk/>
            <pc:sldMk cId="3288665831" sldId="263"/>
            <ac:spMk id="6" creationId="{772D0411-8FF8-C540-84AE-DBA0703D368C}"/>
          </ac:spMkLst>
        </pc:spChg>
        <pc:spChg chg="mod ord">
          <ac:chgData name="Thompson Samuel AWE" userId="0b9d652f-0818-4111-9ea9-53f940abdc4d" providerId="ADAL" clId="{8B146F71-7531-4BCA-9191-146C30732A59}" dt="2023-10-03T15:05:26.579" v="139" actId="26606"/>
          <ac:spMkLst>
            <pc:docMk/>
            <pc:sldMk cId="3288665831" sldId="263"/>
            <ac:spMk id="12" creationId="{D77AC1D2-8B41-4A7A-88CF-41E6B7D8C98D}"/>
          </ac:spMkLst>
        </pc:spChg>
        <pc:spChg chg="add">
          <ac:chgData name="Thompson Samuel AWE" userId="0b9d652f-0818-4111-9ea9-53f940abdc4d" providerId="ADAL" clId="{8B146F71-7531-4BCA-9191-146C30732A59}" dt="2023-10-03T15:05:26.579" v="139" actId="26606"/>
          <ac:spMkLst>
            <pc:docMk/>
            <pc:sldMk cId="3288665831" sldId="263"/>
            <ac:spMk id="17" creationId="{7DA1F35B-C8F7-4A5A-9339-7DA4D785B300}"/>
          </ac:spMkLst>
        </pc:spChg>
        <pc:spChg chg="add">
          <ac:chgData name="Thompson Samuel AWE" userId="0b9d652f-0818-4111-9ea9-53f940abdc4d" providerId="ADAL" clId="{8B146F71-7531-4BCA-9191-146C30732A59}" dt="2023-10-03T15:05:26.579" v="139" actId="26606"/>
          <ac:spMkLst>
            <pc:docMk/>
            <pc:sldMk cId="3288665831" sldId="263"/>
            <ac:spMk id="19" creationId="{B2D4AD41-40DA-4A81-92F5-B6E3BA1ED82A}"/>
          </ac:spMkLst>
        </pc:spChg>
        <pc:graphicFrameChg chg="add mod modGraphic">
          <ac:chgData name="Thompson Samuel AWE" userId="0b9d652f-0818-4111-9ea9-53f940abdc4d" providerId="ADAL" clId="{8B146F71-7531-4BCA-9191-146C30732A59}" dt="2023-10-03T15:05:26.579" v="139" actId="26606"/>
          <ac:graphicFrameMkLst>
            <pc:docMk/>
            <pc:sldMk cId="3288665831" sldId="263"/>
            <ac:graphicFrameMk id="2" creationId="{590A0026-A080-CA36-094E-45636714F469}"/>
          </ac:graphicFrameMkLst>
        </pc:graphicFrameChg>
      </pc:sldChg>
      <pc:sldChg chg="addSp delSp modSp mod setBg">
        <pc:chgData name="Thompson Samuel AWE" userId="0b9d652f-0818-4111-9ea9-53f940abdc4d" providerId="ADAL" clId="{8B146F71-7531-4BCA-9191-146C30732A59}" dt="2023-10-10T09:58:01.946" v="11783" actId="404"/>
        <pc:sldMkLst>
          <pc:docMk/>
          <pc:sldMk cId="2987552906" sldId="264"/>
        </pc:sldMkLst>
        <pc:spChg chg="add del mod">
          <ac:chgData name="Thompson Samuel AWE" userId="0b9d652f-0818-4111-9ea9-53f940abdc4d" providerId="ADAL" clId="{8B146F71-7531-4BCA-9191-146C30732A59}" dt="2023-10-04T10:39:27.718" v="2223"/>
          <ac:spMkLst>
            <pc:docMk/>
            <pc:sldMk cId="2987552906" sldId="264"/>
            <ac:spMk id="2" creationId="{8CACB1D5-666D-7104-3BDE-3E95BCF1739A}"/>
          </ac:spMkLst>
        </pc:spChg>
        <pc:spChg chg="add del mod">
          <ac:chgData name="Thompson Samuel AWE" userId="0b9d652f-0818-4111-9ea9-53f940abdc4d" providerId="ADAL" clId="{8B146F71-7531-4BCA-9191-146C30732A59}" dt="2023-10-04T10:39:26.649" v="2221"/>
          <ac:spMkLst>
            <pc:docMk/>
            <pc:sldMk cId="2987552906" sldId="264"/>
            <ac:spMk id="3" creationId="{B82A3D04-4083-2807-1E12-CFEDDB92F04B}"/>
          </ac:spMkLst>
        </pc:spChg>
        <pc:spChg chg="mod ord">
          <ac:chgData name="Thompson Samuel AWE" userId="0b9d652f-0818-4111-9ea9-53f940abdc4d" providerId="ADAL" clId="{8B146F71-7531-4BCA-9191-146C30732A59}" dt="2023-10-04T10:51:26.557" v="2362" actId="26606"/>
          <ac:spMkLst>
            <pc:docMk/>
            <pc:sldMk cId="2987552906" sldId="264"/>
            <ac:spMk id="4" creationId="{EE021CA9-7CB7-1046-8FA0-21F127C19A59}"/>
          </ac:spMkLst>
        </pc:spChg>
        <pc:spChg chg="mod ord">
          <ac:chgData name="Thompson Samuel AWE" userId="0b9d652f-0818-4111-9ea9-53f940abdc4d" providerId="ADAL" clId="{8B146F71-7531-4BCA-9191-146C30732A59}" dt="2023-10-04T14:00:01.876" v="3136" actId="20577"/>
          <ac:spMkLst>
            <pc:docMk/>
            <pc:sldMk cId="2987552906" sldId="264"/>
            <ac:spMk id="5" creationId="{1B07C49E-AFFC-EC46-8930-E4D428F5F943}"/>
          </ac:spMkLst>
        </pc:spChg>
        <pc:spChg chg="add del mod">
          <ac:chgData name="Thompson Samuel AWE" userId="0b9d652f-0818-4111-9ea9-53f940abdc4d" providerId="ADAL" clId="{8B146F71-7531-4BCA-9191-146C30732A59}" dt="2023-10-04T10:49:07.234" v="2344" actId="478"/>
          <ac:spMkLst>
            <pc:docMk/>
            <pc:sldMk cId="2987552906" sldId="264"/>
            <ac:spMk id="6" creationId="{D87C9326-50A1-3D99-A7E3-2FB8AA80567E}"/>
          </ac:spMkLst>
        </pc:spChg>
        <pc:spChg chg="mod">
          <ac:chgData name="Thompson Samuel AWE" userId="0b9d652f-0818-4111-9ea9-53f940abdc4d" providerId="ADAL" clId="{8B146F71-7531-4BCA-9191-146C30732A59}" dt="2023-10-04T10:51:26.557" v="2362" actId="26606"/>
          <ac:spMkLst>
            <pc:docMk/>
            <pc:sldMk cId="2987552906" sldId="264"/>
            <ac:spMk id="8" creationId="{2A665A13-3129-46DF-B847-F273F3E96BE6}"/>
          </ac:spMkLst>
        </pc:spChg>
        <pc:spChg chg="add mod">
          <ac:chgData name="Thompson Samuel AWE" userId="0b9d652f-0818-4111-9ea9-53f940abdc4d" providerId="ADAL" clId="{8B146F71-7531-4BCA-9191-146C30732A59}" dt="2023-10-10T09:58:01.946" v="11783" actId="404"/>
          <ac:spMkLst>
            <pc:docMk/>
            <pc:sldMk cId="2987552906" sldId="264"/>
            <ac:spMk id="14" creationId="{29CB04E3-DA9E-1D22-DF81-DBA8C12EDDB2}"/>
          </ac:spMkLst>
        </pc:spChg>
        <pc:spChg chg="add">
          <ac:chgData name="Thompson Samuel AWE" userId="0b9d652f-0818-4111-9ea9-53f940abdc4d" providerId="ADAL" clId="{8B146F71-7531-4BCA-9191-146C30732A59}" dt="2023-10-04T10:51:26.557" v="2362" actId="26606"/>
          <ac:spMkLst>
            <pc:docMk/>
            <pc:sldMk cId="2987552906" sldId="264"/>
            <ac:spMk id="18" creationId="{7D5D2E51-A652-4FCB-ADE3-8974F2723C34}"/>
          </ac:spMkLst>
        </pc:spChg>
        <pc:spChg chg="add">
          <ac:chgData name="Thompson Samuel AWE" userId="0b9d652f-0818-4111-9ea9-53f940abdc4d" providerId="ADAL" clId="{8B146F71-7531-4BCA-9191-146C30732A59}" dt="2023-10-04T10:51:26.557" v="2362" actId="26606"/>
          <ac:spMkLst>
            <pc:docMk/>
            <pc:sldMk cId="2987552906" sldId="264"/>
            <ac:spMk id="20" creationId="{08E18253-076D-4D89-968E-FCD8887E2B27}"/>
          </ac:spMkLst>
        </pc:spChg>
        <pc:spChg chg="add">
          <ac:chgData name="Thompson Samuel AWE" userId="0b9d652f-0818-4111-9ea9-53f940abdc4d" providerId="ADAL" clId="{8B146F71-7531-4BCA-9191-146C30732A59}" dt="2023-10-04T10:51:26.557" v="2362" actId="26606"/>
          <ac:spMkLst>
            <pc:docMk/>
            <pc:sldMk cId="2987552906" sldId="264"/>
            <ac:spMk id="22" creationId="{F6EBCC24-DE3B-4BAD-9624-83E1C2D665DD}"/>
          </ac:spMkLst>
        </pc:spChg>
        <pc:spChg chg="add">
          <ac:chgData name="Thompson Samuel AWE" userId="0b9d652f-0818-4111-9ea9-53f940abdc4d" providerId="ADAL" clId="{8B146F71-7531-4BCA-9191-146C30732A59}" dt="2023-10-04T10:51:26.557" v="2362" actId="26606"/>
          <ac:spMkLst>
            <pc:docMk/>
            <pc:sldMk cId="2987552906" sldId="264"/>
            <ac:spMk id="24" creationId="{8C07AF1D-AB44-447B-BC2F-DBECCC06C02A}"/>
          </ac:spMkLst>
        </pc:spChg>
        <pc:spChg chg="add">
          <ac:chgData name="Thompson Samuel AWE" userId="0b9d652f-0818-4111-9ea9-53f940abdc4d" providerId="ADAL" clId="{8B146F71-7531-4BCA-9191-146C30732A59}" dt="2023-10-04T10:51:26.557" v="2362" actId="26606"/>
          <ac:spMkLst>
            <pc:docMk/>
            <pc:sldMk cId="2987552906" sldId="264"/>
            <ac:spMk id="26" creationId="{6FCD70E2-BD62-41E4-975D-E58B07928F6F}"/>
          </ac:spMkLst>
        </pc:spChg>
        <pc:picChg chg="add mod">
          <ac:chgData name="Thompson Samuel AWE" userId="0b9d652f-0818-4111-9ea9-53f940abdc4d" providerId="ADAL" clId="{8B146F71-7531-4BCA-9191-146C30732A59}" dt="2023-10-04T10:51:26.557" v="2362" actId="26606"/>
          <ac:picMkLst>
            <pc:docMk/>
            <pc:sldMk cId="2987552906" sldId="264"/>
            <ac:picMk id="9" creationId="{BFD07FD4-C1C1-D71E-DE0B-DC55B600646E}"/>
          </ac:picMkLst>
        </pc:picChg>
        <pc:picChg chg="add mod">
          <ac:chgData name="Thompson Samuel AWE" userId="0b9d652f-0818-4111-9ea9-53f940abdc4d" providerId="ADAL" clId="{8B146F71-7531-4BCA-9191-146C30732A59}" dt="2023-10-04T10:51:26.557" v="2362" actId="26606"/>
          <ac:picMkLst>
            <pc:docMk/>
            <pc:sldMk cId="2987552906" sldId="264"/>
            <ac:picMk id="11" creationId="{EDF3AA46-4DE5-7842-3D8D-35A9FBF23D96}"/>
          </ac:picMkLst>
        </pc:picChg>
        <pc:picChg chg="add mod ord">
          <ac:chgData name="Thompson Samuel AWE" userId="0b9d652f-0818-4111-9ea9-53f940abdc4d" providerId="ADAL" clId="{8B146F71-7531-4BCA-9191-146C30732A59}" dt="2023-10-04T10:51:26.557" v="2362" actId="26606"/>
          <ac:picMkLst>
            <pc:docMk/>
            <pc:sldMk cId="2987552906" sldId="264"/>
            <ac:picMk id="13" creationId="{36BDF79C-3095-0D22-3D37-7FEEEE628683}"/>
          </ac:picMkLst>
        </pc:picChg>
      </pc:sldChg>
      <pc:sldChg chg="addSp modSp mod">
        <pc:chgData name="Thompson Samuel AWE" userId="0b9d652f-0818-4111-9ea9-53f940abdc4d" providerId="ADAL" clId="{8B146F71-7531-4BCA-9191-146C30732A59}" dt="2023-10-10T09:57:14.596" v="11769" actId="404"/>
        <pc:sldMkLst>
          <pc:docMk/>
          <pc:sldMk cId="1578726356" sldId="265"/>
        </pc:sldMkLst>
        <pc:spChg chg="add mod">
          <ac:chgData name="Thompson Samuel AWE" userId="0b9d652f-0818-4111-9ea9-53f940abdc4d" providerId="ADAL" clId="{8B146F71-7531-4BCA-9191-146C30732A59}" dt="2023-10-10T09:57:14.596" v="11769" actId="404"/>
          <ac:spMkLst>
            <pc:docMk/>
            <pc:sldMk cId="1578726356" sldId="265"/>
            <ac:spMk id="2" creationId="{78154FFF-EBA3-268B-2DC7-D8F74006ACB6}"/>
          </ac:spMkLst>
        </pc:spChg>
        <pc:spChg chg="mod">
          <ac:chgData name="Thompson Samuel AWE" userId="0b9d652f-0818-4111-9ea9-53f940abdc4d" providerId="ADAL" clId="{8B146F71-7531-4BCA-9191-146C30732A59}" dt="2023-10-05T10:28:01.374" v="5342" actId="207"/>
          <ac:spMkLst>
            <pc:docMk/>
            <pc:sldMk cId="1578726356" sldId="265"/>
            <ac:spMk id="3" creationId="{32405FDA-CB27-4506-BA80-B7DD00CB25C5}"/>
          </ac:spMkLst>
        </pc:spChg>
        <pc:spChg chg="mod">
          <ac:chgData name="Thompson Samuel AWE" userId="0b9d652f-0818-4111-9ea9-53f940abdc4d" providerId="ADAL" clId="{8B146F71-7531-4BCA-9191-146C30732A59}" dt="2023-10-05T10:34:43.330" v="5573" actId="1076"/>
          <ac:spMkLst>
            <pc:docMk/>
            <pc:sldMk cId="1578726356" sldId="265"/>
            <ac:spMk id="5" creationId="{1B07C49E-AFFC-EC46-8930-E4D428F5F943}"/>
          </ac:spMkLst>
        </pc:spChg>
      </pc:sldChg>
      <pc:sldChg chg="addSp delSp modSp mod">
        <pc:chgData name="Thompson Samuel AWE" userId="0b9d652f-0818-4111-9ea9-53f940abdc4d" providerId="ADAL" clId="{8B146F71-7531-4BCA-9191-146C30732A59}" dt="2023-10-10T09:57:34.236" v="11776" actId="404"/>
        <pc:sldMkLst>
          <pc:docMk/>
          <pc:sldMk cId="779971636" sldId="266"/>
        </pc:sldMkLst>
        <pc:spChg chg="mod">
          <ac:chgData name="Thompson Samuel AWE" userId="0b9d652f-0818-4111-9ea9-53f940abdc4d" providerId="ADAL" clId="{8B146F71-7531-4BCA-9191-146C30732A59}" dt="2023-10-05T10:27:46.822" v="5340" actId="207"/>
          <ac:spMkLst>
            <pc:docMk/>
            <pc:sldMk cId="779971636" sldId="266"/>
            <ac:spMk id="3" creationId="{D9E97D81-A978-4758-8A93-47C19B104075}"/>
          </ac:spMkLst>
        </pc:spChg>
        <pc:spChg chg="mod">
          <ac:chgData name="Thompson Samuel AWE" userId="0b9d652f-0818-4111-9ea9-53f940abdc4d" providerId="ADAL" clId="{8B146F71-7531-4BCA-9191-146C30732A59}" dt="2023-10-04T15:01:40.049" v="4292" actId="20577"/>
          <ac:spMkLst>
            <pc:docMk/>
            <pc:sldMk cId="779971636" sldId="266"/>
            <ac:spMk id="5" creationId="{1B07C49E-AFFC-EC46-8930-E4D428F5F943}"/>
          </ac:spMkLst>
        </pc:spChg>
        <pc:spChg chg="add mod">
          <ac:chgData name="Thompson Samuel AWE" userId="0b9d652f-0818-4111-9ea9-53f940abdc4d" providerId="ADAL" clId="{8B146F71-7531-4BCA-9191-146C30732A59}" dt="2023-10-10T09:57:34.236" v="11776" actId="404"/>
          <ac:spMkLst>
            <pc:docMk/>
            <pc:sldMk cId="779971636" sldId="266"/>
            <ac:spMk id="19" creationId="{61706BB0-AB61-BE9D-ED82-48623805B3FA}"/>
          </ac:spMkLst>
        </pc:spChg>
        <pc:picChg chg="add del mod">
          <ac:chgData name="Thompson Samuel AWE" userId="0b9d652f-0818-4111-9ea9-53f940abdc4d" providerId="ADAL" clId="{8B146F71-7531-4BCA-9191-146C30732A59}" dt="2023-10-04T14:45:26.476" v="3150" actId="478"/>
          <ac:picMkLst>
            <pc:docMk/>
            <pc:sldMk cId="779971636" sldId="266"/>
            <ac:picMk id="6" creationId="{317FA328-2692-D9F2-950E-8B89FA598A65}"/>
          </ac:picMkLst>
        </pc:picChg>
        <pc:picChg chg="add del mod">
          <ac:chgData name="Thompson Samuel AWE" userId="0b9d652f-0818-4111-9ea9-53f940abdc4d" providerId="ADAL" clId="{8B146F71-7531-4BCA-9191-146C30732A59}" dt="2023-10-04T14:45:26.843" v="3151" actId="478"/>
          <ac:picMkLst>
            <pc:docMk/>
            <pc:sldMk cId="779971636" sldId="266"/>
            <ac:picMk id="8" creationId="{D0819645-DB0B-18E1-FAC3-4A4B6F5FABF7}"/>
          </ac:picMkLst>
        </pc:picChg>
        <pc:picChg chg="add del mod">
          <ac:chgData name="Thompson Samuel AWE" userId="0b9d652f-0818-4111-9ea9-53f940abdc4d" providerId="ADAL" clId="{8B146F71-7531-4BCA-9191-146C30732A59}" dt="2023-10-04T14:45:27.292" v="3152" actId="478"/>
          <ac:picMkLst>
            <pc:docMk/>
            <pc:sldMk cId="779971636" sldId="266"/>
            <ac:picMk id="10" creationId="{63E01819-4D79-BDA2-A0C0-9D34854DCA24}"/>
          </ac:picMkLst>
        </pc:picChg>
        <pc:picChg chg="add del mod">
          <ac:chgData name="Thompson Samuel AWE" userId="0b9d652f-0818-4111-9ea9-53f940abdc4d" providerId="ADAL" clId="{8B146F71-7531-4BCA-9191-146C30732A59}" dt="2023-10-04T14:45:27.908" v="3153" actId="478"/>
          <ac:picMkLst>
            <pc:docMk/>
            <pc:sldMk cId="779971636" sldId="266"/>
            <ac:picMk id="12" creationId="{A3F9B50D-2E78-D9EC-4337-FCC2A5CA7574}"/>
          </ac:picMkLst>
        </pc:picChg>
        <pc:picChg chg="add del mod">
          <ac:chgData name="Thompson Samuel AWE" userId="0b9d652f-0818-4111-9ea9-53f940abdc4d" providerId="ADAL" clId="{8B146F71-7531-4BCA-9191-146C30732A59}" dt="2023-10-04T13:58:14.619" v="2913" actId="478"/>
          <ac:picMkLst>
            <pc:docMk/>
            <pc:sldMk cId="779971636" sldId="266"/>
            <ac:picMk id="14" creationId="{E16CE0EC-C175-286B-C680-070641CE0CBD}"/>
          </ac:picMkLst>
        </pc:picChg>
        <pc:picChg chg="add del mod">
          <ac:chgData name="Thompson Samuel AWE" userId="0b9d652f-0818-4111-9ea9-53f940abdc4d" providerId="ADAL" clId="{8B146F71-7531-4BCA-9191-146C30732A59}" dt="2023-10-04T13:58:15.092" v="2914" actId="478"/>
          <ac:picMkLst>
            <pc:docMk/>
            <pc:sldMk cId="779971636" sldId="266"/>
            <ac:picMk id="16" creationId="{F830A023-FB0A-9E6B-AED6-1B4B31B1A08C}"/>
          </ac:picMkLst>
        </pc:picChg>
        <pc:picChg chg="add del mod">
          <ac:chgData name="Thompson Samuel AWE" userId="0b9d652f-0818-4111-9ea9-53f940abdc4d" providerId="ADAL" clId="{8B146F71-7531-4BCA-9191-146C30732A59}" dt="2023-10-04T13:58:15.515" v="2915" actId="478"/>
          <ac:picMkLst>
            <pc:docMk/>
            <pc:sldMk cId="779971636" sldId="266"/>
            <ac:picMk id="18" creationId="{28F1ED16-0830-4133-6372-7F7E758C7117}"/>
          </ac:picMkLst>
        </pc:picChg>
      </pc:sldChg>
      <pc:sldChg chg="addSp modSp mod setBg">
        <pc:chgData name="Thompson Samuel AWE" userId="0b9d652f-0818-4111-9ea9-53f940abdc4d" providerId="ADAL" clId="{8B146F71-7531-4BCA-9191-146C30732A59}" dt="2023-10-06T10:39:37.096" v="7617" actId="26606"/>
        <pc:sldMkLst>
          <pc:docMk/>
          <pc:sldMk cId="3865605948" sldId="269"/>
        </pc:sldMkLst>
        <pc:spChg chg="mod ord">
          <ac:chgData name="Thompson Samuel AWE" userId="0b9d652f-0818-4111-9ea9-53f940abdc4d" providerId="ADAL" clId="{8B146F71-7531-4BCA-9191-146C30732A59}" dt="2023-10-06T10:39:37.096" v="7617" actId="26606"/>
          <ac:spMkLst>
            <pc:docMk/>
            <pc:sldMk cId="3865605948" sldId="269"/>
            <ac:spMk id="3" creationId="{373827F3-F386-AA4E-80ED-D86DEF8C158D}"/>
          </ac:spMkLst>
        </pc:spChg>
        <pc:spChg chg="mod">
          <ac:chgData name="Thompson Samuel AWE" userId="0b9d652f-0818-4111-9ea9-53f940abdc4d" providerId="ADAL" clId="{8B146F71-7531-4BCA-9191-146C30732A59}" dt="2023-10-06T10:39:37.096" v="7617" actId="26606"/>
          <ac:spMkLst>
            <pc:docMk/>
            <pc:sldMk cId="3865605948" sldId="269"/>
            <ac:spMk id="4" creationId="{54F4FCC5-6E7E-4FF0-BE45-680EEC392C9F}"/>
          </ac:spMkLst>
        </pc:spChg>
        <pc:spChg chg="mod ord">
          <ac:chgData name="Thompson Samuel AWE" userId="0b9d652f-0818-4111-9ea9-53f940abdc4d" providerId="ADAL" clId="{8B146F71-7531-4BCA-9191-146C30732A59}" dt="2023-10-06T10:39:37.096" v="7617" actId="26606"/>
          <ac:spMkLst>
            <pc:docMk/>
            <pc:sldMk cId="3865605948" sldId="269"/>
            <ac:spMk id="5" creationId="{31BF7889-073A-E045-A3F2-45D63BD0FDC0}"/>
          </ac:spMkLst>
        </pc:spChg>
        <pc:spChg chg="add">
          <ac:chgData name="Thompson Samuel AWE" userId="0b9d652f-0818-4111-9ea9-53f940abdc4d" providerId="ADAL" clId="{8B146F71-7531-4BCA-9191-146C30732A59}" dt="2023-10-06T10:39:37.096" v="7617" actId="26606"/>
          <ac:spMkLst>
            <pc:docMk/>
            <pc:sldMk cId="3865605948" sldId="269"/>
            <ac:spMk id="11" creationId="{D2B783EE-0239-4717-BBEA-8C9EAC61C824}"/>
          </ac:spMkLst>
        </pc:spChg>
        <pc:spChg chg="add">
          <ac:chgData name="Thompson Samuel AWE" userId="0b9d652f-0818-4111-9ea9-53f940abdc4d" providerId="ADAL" clId="{8B146F71-7531-4BCA-9191-146C30732A59}" dt="2023-10-06T10:39:37.096" v="7617" actId="26606"/>
          <ac:spMkLst>
            <pc:docMk/>
            <pc:sldMk cId="3865605948" sldId="269"/>
            <ac:spMk id="13" creationId="{A7B99495-F43F-4D80-A44F-2CB4764EB90B}"/>
          </ac:spMkLst>
        </pc:spChg>
        <pc:spChg chg="add">
          <ac:chgData name="Thompson Samuel AWE" userId="0b9d652f-0818-4111-9ea9-53f940abdc4d" providerId="ADAL" clId="{8B146F71-7531-4BCA-9191-146C30732A59}" dt="2023-10-06T10:39:37.096" v="7617" actId="26606"/>
          <ac:spMkLst>
            <pc:docMk/>
            <pc:sldMk cId="3865605948" sldId="269"/>
            <ac:spMk id="15" creationId="{70BEB1E7-2F88-40BC-B73D-42E5B6F80BFC}"/>
          </ac:spMkLst>
        </pc:spChg>
        <pc:picChg chg="add mod ord">
          <ac:chgData name="Thompson Samuel AWE" userId="0b9d652f-0818-4111-9ea9-53f940abdc4d" providerId="ADAL" clId="{8B146F71-7531-4BCA-9191-146C30732A59}" dt="2023-10-06T10:39:37.096" v="7617" actId="26606"/>
          <ac:picMkLst>
            <pc:docMk/>
            <pc:sldMk cId="3865605948" sldId="269"/>
            <ac:picMk id="2" creationId="{C936ADCC-08BD-5BDA-4A3F-0DB18F81F066}"/>
          </ac:picMkLst>
        </pc:picChg>
        <pc:picChg chg="add mod">
          <ac:chgData name="Thompson Samuel AWE" userId="0b9d652f-0818-4111-9ea9-53f940abdc4d" providerId="ADAL" clId="{8B146F71-7531-4BCA-9191-146C30732A59}" dt="2023-10-06T10:39:37.096" v="7617" actId="26606"/>
          <ac:picMkLst>
            <pc:docMk/>
            <pc:sldMk cId="3865605948" sldId="269"/>
            <ac:picMk id="6" creationId="{7EAE77C6-0160-F5A6-291D-4F24C445F9CD}"/>
          </ac:picMkLst>
        </pc:picChg>
      </pc:sldChg>
      <pc:sldChg chg="addSp modSp mod setBg">
        <pc:chgData name="Thompson Samuel AWE" userId="0b9d652f-0818-4111-9ea9-53f940abdc4d" providerId="ADAL" clId="{8B146F71-7531-4BCA-9191-146C30732A59}" dt="2023-10-06T15:18:10.340" v="8334" actId="20577"/>
        <pc:sldMkLst>
          <pc:docMk/>
          <pc:sldMk cId="2727850971" sldId="270"/>
        </pc:sldMkLst>
        <pc:spChg chg="mod">
          <ac:chgData name="Thompson Samuel AWE" userId="0b9d652f-0818-4111-9ea9-53f940abdc4d" providerId="ADAL" clId="{8B146F71-7531-4BCA-9191-146C30732A59}" dt="2023-10-06T15:15:15.907" v="8281" actId="26606"/>
          <ac:spMkLst>
            <pc:docMk/>
            <pc:sldMk cId="2727850971" sldId="270"/>
            <ac:spMk id="3" creationId="{86E60219-AE1B-47B6-9A1D-F2865D04BE52}"/>
          </ac:spMkLst>
        </pc:spChg>
        <pc:spChg chg="mod ord">
          <ac:chgData name="Thompson Samuel AWE" userId="0b9d652f-0818-4111-9ea9-53f940abdc4d" providerId="ADAL" clId="{8B146F71-7531-4BCA-9191-146C30732A59}" dt="2023-10-06T15:15:15.907" v="8281" actId="26606"/>
          <ac:spMkLst>
            <pc:docMk/>
            <pc:sldMk cId="2727850971" sldId="270"/>
            <ac:spMk id="4" creationId="{D528596A-0847-664A-9D47-5096383E5E09}"/>
          </ac:spMkLst>
        </pc:spChg>
        <pc:spChg chg="mod ord">
          <ac:chgData name="Thompson Samuel AWE" userId="0b9d652f-0818-4111-9ea9-53f940abdc4d" providerId="ADAL" clId="{8B146F71-7531-4BCA-9191-146C30732A59}" dt="2023-10-06T15:18:10.340" v="8334" actId="20577"/>
          <ac:spMkLst>
            <pc:docMk/>
            <pc:sldMk cId="2727850971" sldId="270"/>
            <ac:spMk id="5" creationId="{1B07C49E-AFFC-EC46-8930-E4D428F5F943}"/>
          </ac:spMkLst>
        </pc:spChg>
        <pc:spChg chg="add">
          <ac:chgData name="Thompson Samuel AWE" userId="0b9d652f-0818-4111-9ea9-53f940abdc4d" providerId="ADAL" clId="{8B146F71-7531-4BCA-9191-146C30732A59}" dt="2023-10-06T15:15:15.907" v="8281" actId="26606"/>
          <ac:spMkLst>
            <pc:docMk/>
            <pc:sldMk cId="2727850971" sldId="270"/>
            <ac:spMk id="11" creationId="{0288C6B4-AFC3-407F-A595-EFFD38D4CCAF}"/>
          </ac:spMkLst>
        </pc:spChg>
        <pc:spChg chg="add">
          <ac:chgData name="Thompson Samuel AWE" userId="0b9d652f-0818-4111-9ea9-53f940abdc4d" providerId="ADAL" clId="{8B146F71-7531-4BCA-9191-146C30732A59}" dt="2023-10-06T15:15:15.907" v="8281" actId="26606"/>
          <ac:spMkLst>
            <pc:docMk/>
            <pc:sldMk cId="2727850971" sldId="270"/>
            <ac:spMk id="13" creationId="{CF236821-17FE-429B-8D2C-08E13A64EA40}"/>
          </ac:spMkLst>
        </pc:spChg>
        <pc:spChg chg="add">
          <ac:chgData name="Thompson Samuel AWE" userId="0b9d652f-0818-4111-9ea9-53f940abdc4d" providerId="ADAL" clId="{8B146F71-7531-4BCA-9191-146C30732A59}" dt="2023-10-06T15:15:15.907" v="8281" actId="26606"/>
          <ac:spMkLst>
            <pc:docMk/>
            <pc:sldMk cId="2727850971" sldId="270"/>
            <ac:spMk id="15" creationId="{C0BDBCD2-E081-43AB-9119-C55465E59757}"/>
          </ac:spMkLst>
        </pc:spChg>
        <pc:spChg chg="add">
          <ac:chgData name="Thompson Samuel AWE" userId="0b9d652f-0818-4111-9ea9-53f940abdc4d" providerId="ADAL" clId="{8B146F71-7531-4BCA-9191-146C30732A59}" dt="2023-10-06T15:15:15.907" v="8281" actId="26606"/>
          <ac:spMkLst>
            <pc:docMk/>
            <pc:sldMk cId="2727850971" sldId="270"/>
            <ac:spMk id="17" creationId="{98E79BE4-34FE-485A-98A5-92CE8F7C4743}"/>
          </ac:spMkLst>
        </pc:spChg>
        <pc:spChg chg="add">
          <ac:chgData name="Thompson Samuel AWE" userId="0b9d652f-0818-4111-9ea9-53f940abdc4d" providerId="ADAL" clId="{8B146F71-7531-4BCA-9191-146C30732A59}" dt="2023-10-06T15:15:15.907" v="8281" actId="26606"/>
          <ac:spMkLst>
            <pc:docMk/>
            <pc:sldMk cId="2727850971" sldId="270"/>
            <ac:spMk id="19" creationId="{7A5F0580-5EE9-419F-96EE-B6529EF6E7D0}"/>
          </ac:spMkLst>
        </pc:spChg>
        <pc:picChg chg="add mod">
          <ac:chgData name="Thompson Samuel AWE" userId="0b9d652f-0818-4111-9ea9-53f940abdc4d" providerId="ADAL" clId="{8B146F71-7531-4BCA-9191-146C30732A59}" dt="2023-10-06T15:15:15.907" v="8281" actId="26606"/>
          <ac:picMkLst>
            <pc:docMk/>
            <pc:sldMk cId="2727850971" sldId="270"/>
            <ac:picMk id="6" creationId="{180A6FF2-4A0F-B726-529F-8B68D5098BF7}"/>
          </ac:picMkLst>
        </pc:picChg>
      </pc:sldChg>
      <pc:sldChg chg="modSp mod">
        <pc:chgData name="Thompson Samuel AWE" userId="0b9d652f-0818-4111-9ea9-53f940abdc4d" providerId="ADAL" clId="{8B146F71-7531-4BCA-9191-146C30732A59}" dt="2023-10-11T13:14:29.605" v="12419" actId="20577"/>
        <pc:sldMkLst>
          <pc:docMk/>
          <pc:sldMk cId="1630123617" sldId="274"/>
        </pc:sldMkLst>
        <pc:spChg chg="mod">
          <ac:chgData name="Thompson Samuel AWE" userId="0b9d652f-0818-4111-9ea9-53f940abdc4d" providerId="ADAL" clId="{8B146F71-7531-4BCA-9191-146C30732A59}" dt="2023-10-11T13:14:29.605" v="12419" actId="20577"/>
          <ac:spMkLst>
            <pc:docMk/>
            <pc:sldMk cId="1630123617" sldId="274"/>
            <ac:spMk id="5" creationId="{28684E62-A9F8-4E7A-AB01-78893062A1B4}"/>
          </ac:spMkLst>
        </pc:spChg>
      </pc:sldChg>
      <pc:sldChg chg="del">
        <pc:chgData name="Thompson Samuel AWE" userId="0b9d652f-0818-4111-9ea9-53f940abdc4d" providerId="ADAL" clId="{8B146F71-7531-4BCA-9191-146C30732A59}" dt="2023-10-09T14:05:13.859" v="10407" actId="47"/>
        <pc:sldMkLst>
          <pc:docMk/>
          <pc:sldMk cId="3410008520" sldId="275"/>
        </pc:sldMkLst>
      </pc:sldChg>
      <pc:sldChg chg="addSp modSp mod">
        <pc:chgData name="Thompson Samuel AWE" userId="0b9d652f-0818-4111-9ea9-53f940abdc4d" providerId="ADAL" clId="{8B146F71-7531-4BCA-9191-146C30732A59}" dt="2023-10-10T09:56:54.677" v="11762" actId="404"/>
        <pc:sldMkLst>
          <pc:docMk/>
          <pc:sldMk cId="148114319" sldId="276"/>
        </pc:sldMkLst>
        <pc:spChg chg="add mod">
          <ac:chgData name="Thompson Samuel AWE" userId="0b9d652f-0818-4111-9ea9-53f940abdc4d" providerId="ADAL" clId="{8B146F71-7531-4BCA-9191-146C30732A59}" dt="2023-10-10T09:56:54.677" v="11762" actId="404"/>
          <ac:spMkLst>
            <pc:docMk/>
            <pc:sldMk cId="148114319" sldId="276"/>
            <ac:spMk id="2" creationId="{E1EF4075-A567-819F-8F69-EED5318C3AC3}"/>
          </ac:spMkLst>
        </pc:spChg>
        <pc:spChg chg="mod">
          <ac:chgData name="Thompson Samuel AWE" userId="0b9d652f-0818-4111-9ea9-53f940abdc4d" providerId="ADAL" clId="{8B146F71-7531-4BCA-9191-146C30732A59}" dt="2023-10-05T10:28:07.769" v="5344" actId="2711"/>
          <ac:spMkLst>
            <pc:docMk/>
            <pc:sldMk cId="148114319" sldId="276"/>
            <ac:spMk id="3" creationId="{B28946E4-5BEF-46F0-A56A-E7E85ACA148F}"/>
          </ac:spMkLst>
        </pc:spChg>
        <pc:spChg chg="mod">
          <ac:chgData name="Thompson Samuel AWE" userId="0b9d652f-0818-4111-9ea9-53f940abdc4d" providerId="ADAL" clId="{8B146F71-7531-4BCA-9191-146C30732A59}" dt="2023-10-05T10:14:31.930" v="4629" actId="20577"/>
          <ac:spMkLst>
            <pc:docMk/>
            <pc:sldMk cId="148114319" sldId="276"/>
            <ac:spMk id="5" creationId="{1B07C49E-AFFC-EC46-8930-E4D428F5F943}"/>
          </ac:spMkLst>
        </pc:spChg>
      </pc:sldChg>
      <pc:sldChg chg="modSp del mod">
        <pc:chgData name="Thompson Samuel AWE" userId="0b9d652f-0818-4111-9ea9-53f940abdc4d" providerId="ADAL" clId="{8B146F71-7531-4BCA-9191-146C30732A59}" dt="2023-10-09T15:28:04.893" v="11740" actId="2696"/>
        <pc:sldMkLst>
          <pc:docMk/>
          <pc:sldMk cId="321008965" sldId="277"/>
        </pc:sldMkLst>
        <pc:spChg chg="mod">
          <ac:chgData name="Thompson Samuel AWE" userId="0b9d652f-0818-4111-9ea9-53f940abdc4d" providerId="ADAL" clId="{8B146F71-7531-4BCA-9191-146C30732A59}" dt="2023-10-05T10:28:32.326" v="5350" actId="207"/>
          <ac:spMkLst>
            <pc:docMk/>
            <pc:sldMk cId="321008965" sldId="277"/>
            <ac:spMk id="7" creationId="{330F9542-6794-4F57-BB45-868D94AD06B0}"/>
          </ac:spMkLst>
        </pc:spChg>
        <pc:spChg chg="mod">
          <ac:chgData name="Thompson Samuel AWE" userId="0b9d652f-0818-4111-9ea9-53f940abdc4d" providerId="ADAL" clId="{8B146F71-7531-4BCA-9191-146C30732A59}" dt="2023-10-06T10:02:41.537" v="6652" actId="27636"/>
          <ac:spMkLst>
            <pc:docMk/>
            <pc:sldMk cId="321008965" sldId="277"/>
            <ac:spMk id="8" creationId="{C7B9C153-C85C-3240-8E7E-523FBC004564}"/>
          </ac:spMkLst>
        </pc:spChg>
      </pc:sldChg>
      <pc:sldChg chg="addSp modSp mod setBg">
        <pc:chgData name="Thompson Samuel AWE" userId="0b9d652f-0818-4111-9ea9-53f940abdc4d" providerId="ADAL" clId="{8B146F71-7531-4BCA-9191-146C30732A59}" dt="2023-10-09T15:09:01.635" v="11595" actId="33524"/>
        <pc:sldMkLst>
          <pc:docMk/>
          <pc:sldMk cId="2459446073" sldId="289"/>
        </pc:sldMkLst>
        <pc:spChg chg="mod ord">
          <ac:chgData name="Thompson Samuel AWE" userId="0b9d652f-0818-4111-9ea9-53f940abdc4d" providerId="ADAL" clId="{8B146F71-7531-4BCA-9191-146C30732A59}" dt="2023-10-09T14:43:31.983" v="10606" actId="26606"/>
          <ac:spMkLst>
            <pc:docMk/>
            <pc:sldMk cId="2459446073" sldId="289"/>
            <ac:spMk id="4" creationId="{336C985E-BCEF-DD49-BB47-C4649A79F0D8}"/>
          </ac:spMkLst>
        </pc:spChg>
        <pc:spChg chg="mod ord">
          <ac:chgData name="Thompson Samuel AWE" userId="0b9d652f-0818-4111-9ea9-53f940abdc4d" providerId="ADAL" clId="{8B146F71-7531-4BCA-9191-146C30732A59}" dt="2023-10-09T15:09:01.635" v="11595" actId="33524"/>
          <ac:spMkLst>
            <pc:docMk/>
            <pc:sldMk cId="2459446073" sldId="289"/>
            <ac:spMk id="5" creationId="{1B07C49E-AFFC-EC46-8930-E4D428F5F943}"/>
          </ac:spMkLst>
        </pc:spChg>
        <pc:spChg chg="mod">
          <ac:chgData name="Thompson Samuel AWE" userId="0b9d652f-0818-4111-9ea9-53f940abdc4d" providerId="ADAL" clId="{8B146F71-7531-4BCA-9191-146C30732A59}" dt="2023-10-09T14:43:31.983" v="10606" actId="26606"/>
          <ac:spMkLst>
            <pc:docMk/>
            <pc:sldMk cId="2459446073" sldId="289"/>
            <ac:spMk id="9" creationId="{B68D8986-45AC-4FB5-96E8-C45F9603EB5E}"/>
          </ac:spMkLst>
        </pc:spChg>
        <pc:spChg chg="add">
          <ac:chgData name="Thompson Samuel AWE" userId="0b9d652f-0818-4111-9ea9-53f940abdc4d" providerId="ADAL" clId="{8B146F71-7531-4BCA-9191-146C30732A59}" dt="2023-10-09T14:43:31.983" v="10606" actId="26606"/>
          <ac:spMkLst>
            <pc:docMk/>
            <pc:sldMk cId="2459446073" sldId="289"/>
            <ac:spMk id="14" creationId="{17891482-C38A-4F0C-8183-0121632F0E47}"/>
          </ac:spMkLst>
        </pc:spChg>
        <pc:spChg chg="add">
          <ac:chgData name="Thompson Samuel AWE" userId="0b9d652f-0818-4111-9ea9-53f940abdc4d" providerId="ADAL" clId="{8B146F71-7531-4BCA-9191-146C30732A59}" dt="2023-10-09T14:43:31.983" v="10606" actId="26606"/>
          <ac:spMkLst>
            <pc:docMk/>
            <pc:sldMk cId="2459446073" sldId="289"/>
            <ac:spMk id="16" creationId="{DA4B6E73-2318-4814-8EB1-306D53723691}"/>
          </ac:spMkLst>
        </pc:spChg>
        <pc:picChg chg="add mod">
          <ac:chgData name="Thompson Samuel AWE" userId="0b9d652f-0818-4111-9ea9-53f940abdc4d" providerId="ADAL" clId="{8B146F71-7531-4BCA-9191-146C30732A59}" dt="2023-10-09T15:02:21.641" v="11196" actId="1076"/>
          <ac:picMkLst>
            <pc:docMk/>
            <pc:sldMk cId="2459446073" sldId="289"/>
            <ac:picMk id="3" creationId="{3B0D1B45-F3B2-AA35-A41C-A35129DE00EF}"/>
          </ac:picMkLst>
        </pc:picChg>
        <pc:picChg chg="add mod modCrop">
          <ac:chgData name="Thompson Samuel AWE" userId="0b9d652f-0818-4111-9ea9-53f940abdc4d" providerId="ADAL" clId="{8B146F71-7531-4BCA-9191-146C30732A59}" dt="2023-10-09T15:05:32.939" v="11286" actId="14100"/>
          <ac:picMkLst>
            <pc:docMk/>
            <pc:sldMk cId="2459446073" sldId="289"/>
            <ac:picMk id="6" creationId="{4190939B-E09F-D274-0346-16AFFBAA4BC3}"/>
          </ac:picMkLst>
        </pc:picChg>
        <pc:picChg chg="add mod">
          <ac:chgData name="Thompson Samuel AWE" userId="0b9d652f-0818-4111-9ea9-53f940abdc4d" providerId="ADAL" clId="{8B146F71-7531-4BCA-9191-146C30732A59}" dt="2023-10-09T15:02:20.810" v="11195" actId="1076"/>
          <ac:picMkLst>
            <pc:docMk/>
            <pc:sldMk cId="2459446073" sldId="289"/>
            <ac:picMk id="7" creationId="{98076200-ED54-BC99-B0B5-1A0C24C494F8}"/>
          </ac:picMkLst>
        </pc:picChg>
      </pc:sldChg>
      <pc:sldChg chg="addSp modSp mod">
        <pc:chgData name="Thompson Samuel AWE" userId="0b9d652f-0818-4111-9ea9-53f940abdc4d" providerId="ADAL" clId="{8B146F71-7531-4BCA-9191-146C30732A59}" dt="2023-10-10T09:56:04.635" v="11748" actId="404"/>
        <pc:sldMkLst>
          <pc:docMk/>
          <pc:sldMk cId="1813711241" sldId="293"/>
        </pc:sldMkLst>
        <pc:spChg chg="add mod">
          <ac:chgData name="Thompson Samuel AWE" userId="0b9d652f-0818-4111-9ea9-53f940abdc4d" providerId="ADAL" clId="{8B146F71-7531-4BCA-9191-146C30732A59}" dt="2023-10-10T09:56:04.635" v="11748" actId="404"/>
          <ac:spMkLst>
            <pc:docMk/>
            <pc:sldMk cId="1813711241" sldId="293"/>
            <ac:spMk id="2" creationId="{28C7332E-2A75-8FA3-D114-1AD0DF31C766}"/>
          </ac:spMkLst>
        </pc:spChg>
        <pc:spChg chg="mod">
          <ac:chgData name="Thompson Samuel AWE" userId="0b9d652f-0818-4111-9ea9-53f940abdc4d" providerId="ADAL" clId="{8B146F71-7531-4BCA-9191-146C30732A59}" dt="2023-10-05T10:28:25.288" v="5348" actId="2711"/>
          <ac:spMkLst>
            <pc:docMk/>
            <pc:sldMk cId="1813711241" sldId="293"/>
            <ac:spMk id="3" creationId="{FC857EDD-A3A7-434D-B8D5-401E872498DA}"/>
          </ac:spMkLst>
        </pc:spChg>
        <pc:spChg chg="mod">
          <ac:chgData name="Thompson Samuel AWE" userId="0b9d652f-0818-4111-9ea9-53f940abdc4d" providerId="ADAL" clId="{8B146F71-7531-4BCA-9191-146C30732A59}" dt="2023-10-05T10:58:37.255" v="6174" actId="14100"/>
          <ac:spMkLst>
            <pc:docMk/>
            <pc:sldMk cId="1813711241" sldId="293"/>
            <ac:spMk id="5" creationId="{1B07C49E-AFFC-EC46-8930-E4D428F5F943}"/>
          </ac:spMkLst>
        </pc:spChg>
        <pc:graphicFrameChg chg="add mod modGraphic">
          <ac:chgData name="Thompson Samuel AWE" userId="0b9d652f-0818-4111-9ea9-53f940abdc4d" providerId="ADAL" clId="{8B146F71-7531-4BCA-9191-146C30732A59}" dt="2023-10-06T10:02:04.099" v="6549" actId="20577"/>
          <ac:graphicFrameMkLst>
            <pc:docMk/>
            <pc:sldMk cId="1813711241" sldId="293"/>
            <ac:graphicFrameMk id="6" creationId="{EB1C1DDA-9FB1-7037-DA61-25D2B1F7D4F8}"/>
          </ac:graphicFrameMkLst>
        </pc:graphicFrameChg>
      </pc:sldChg>
      <pc:sldChg chg="addSp modSp mod">
        <pc:chgData name="Thompson Samuel AWE" userId="0b9d652f-0818-4111-9ea9-53f940abdc4d" providerId="ADAL" clId="{8B146F71-7531-4BCA-9191-146C30732A59}" dt="2023-10-09T10:31:07.426" v="9630" actId="313"/>
        <pc:sldMkLst>
          <pc:docMk/>
          <pc:sldMk cId="981671777" sldId="296"/>
        </pc:sldMkLst>
        <pc:spChg chg="mod">
          <ac:chgData name="Thompson Samuel AWE" userId="0b9d652f-0818-4111-9ea9-53f940abdc4d" providerId="ADAL" clId="{8B146F71-7531-4BCA-9191-146C30732A59}" dt="2023-10-09T10:28:41.624" v="9106" actId="20577"/>
          <ac:spMkLst>
            <pc:docMk/>
            <pc:sldMk cId="981671777" sldId="296"/>
            <ac:spMk id="2" creationId="{54176327-8CC4-4356-8BBB-DC4965CE9857}"/>
          </ac:spMkLst>
        </pc:spChg>
        <pc:spChg chg="mod">
          <ac:chgData name="Thompson Samuel AWE" userId="0b9d652f-0818-4111-9ea9-53f940abdc4d" providerId="ADAL" clId="{8B146F71-7531-4BCA-9191-146C30732A59}" dt="2023-10-09T10:31:07.426" v="9630" actId="313"/>
          <ac:spMkLst>
            <pc:docMk/>
            <pc:sldMk cId="981671777" sldId="296"/>
            <ac:spMk id="5" creationId="{85D9F803-CDBC-C74C-AF1B-2B5937D1C241}"/>
          </ac:spMkLst>
        </pc:spChg>
        <pc:picChg chg="add mod">
          <ac:chgData name="Thompson Samuel AWE" userId="0b9d652f-0818-4111-9ea9-53f940abdc4d" providerId="ADAL" clId="{8B146F71-7531-4BCA-9191-146C30732A59}" dt="2023-10-06T15:36:12.369" v="8857" actId="1076"/>
          <ac:picMkLst>
            <pc:docMk/>
            <pc:sldMk cId="981671777" sldId="296"/>
            <ac:picMk id="6" creationId="{516ADE2B-2DC2-C8B9-3061-6861C4885C43}"/>
          </ac:picMkLst>
        </pc:picChg>
      </pc:sldChg>
      <pc:sldChg chg="addSp delSp modSp mod">
        <pc:chgData name="Thompson Samuel AWE" userId="0b9d652f-0818-4111-9ea9-53f940abdc4d" providerId="ADAL" clId="{8B146F71-7531-4BCA-9191-146C30732A59}" dt="2023-10-10T09:58:59.536" v="11799" actId="404"/>
        <pc:sldMkLst>
          <pc:docMk/>
          <pc:sldMk cId="280316088" sldId="299"/>
        </pc:sldMkLst>
        <pc:spChg chg="mod">
          <ac:chgData name="Thompson Samuel AWE" userId="0b9d652f-0818-4111-9ea9-53f940abdc4d" providerId="ADAL" clId="{8B146F71-7531-4BCA-9191-146C30732A59}" dt="2023-10-04T10:52:45.261" v="2367" actId="2711"/>
          <ac:spMkLst>
            <pc:docMk/>
            <pc:sldMk cId="280316088" sldId="299"/>
            <ac:spMk id="3" creationId="{AB0AB2AC-B7E6-6849-9AE9-697369407F8F}"/>
          </ac:spMkLst>
        </pc:spChg>
        <pc:spChg chg="mod">
          <ac:chgData name="Thompson Samuel AWE" userId="0b9d652f-0818-4111-9ea9-53f940abdc4d" providerId="ADAL" clId="{8B146F71-7531-4BCA-9191-146C30732A59}" dt="2023-10-04T10:52:39.368" v="2366" actId="2711"/>
          <ac:spMkLst>
            <pc:docMk/>
            <pc:sldMk cId="280316088" sldId="299"/>
            <ac:spMk id="4" creationId="{5066AA34-20EE-4A59-B343-346A8DB5667C}"/>
          </ac:spMkLst>
        </pc:spChg>
        <pc:spChg chg="del">
          <ac:chgData name="Thompson Samuel AWE" userId="0b9d652f-0818-4111-9ea9-53f940abdc4d" providerId="ADAL" clId="{8B146F71-7531-4BCA-9191-146C30732A59}" dt="2023-10-03T15:23:14.558" v="314" actId="478"/>
          <ac:spMkLst>
            <pc:docMk/>
            <pc:sldMk cId="280316088" sldId="299"/>
            <ac:spMk id="5" creationId="{1B07C49E-AFFC-EC46-8930-E4D428F5F943}"/>
          </ac:spMkLst>
        </pc:spChg>
        <pc:spChg chg="add mod">
          <ac:chgData name="Thompson Samuel AWE" userId="0b9d652f-0818-4111-9ea9-53f940abdc4d" providerId="ADAL" clId="{8B146F71-7531-4BCA-9191-146C30732A59}" dt="2023-10-10T09:58:41.337" v="11792" actId="1076"/>
          <ac:spMkLst>
            <pc:docMk/>
            <pc:sldMk cId="280316088" sldId="299"/>
            <ac:spMk id="7" creationId="{BF1D62BC-73DB-A363-9F2E-3B7CAA1407D5}"/>
          </ac:spMkLst>
        </pc:spChg>
        <pc:spChg chg="add mod">
          <ac:chgData name="Thompson Samuel AWE" userId="0b9d652f-0818-4111-9ea9-53f940abdc4d" providerId="ADAL" clId="{8B146F71-7531-4BCA-9191-146C30732A59}" dt="2023-10-10T09:58:59.536" v="11799" actId="404"/>
          <ac:spMkLst>
            <pc:docMk/>
            <pc:sldMk cId="280316088" sldId="299"/>
            <ac:spMk id="19" creationId="{D087C204-DABB-A0A0-DB94-5FE5587E4F50}"/>
          </ac:spMkLst>
        </pc:spChg>
        <pc:graphicFrameChg chg="add mod modGraphic">
          <ac:chgData name="Thompson Samuel AWE" userId="0b9d652f-0818-4111-9ea9-53f940abdc4d" providerId="ADAL" clId="{8B146F71-7531-4BCA-9191-146C30732A59}" dt="2023-10-04T10:05:54.808" v="1237" actId="20577"/>
          <ac:graphicFrameMkLst>
            <pc:docMk/>
            <pc:sldMk cId="280316088" sldId="299"/>
            <ac:graphicFrameMk id="2" creationId="{0800312B-A921-6F4C-B3F6-6CF77F2056A4}"/>
          </ac:graphicFrameMkLst>
        </pc:graphicFrameChg>
        <pc:picChg chg="add mod">
          <ac:chgData name="Thompson Samuel AWE" userId="0b9d652f-0818-4111-9ea9-53f940abdc4d" providerId="ADAL" clId="{8B146F71-7531-4BCA-9191-146C30732A59}" dt="2023-10-04T09:47:01.799" v="877" actId="14100"/>
          <ac:picMkLst>
            <pc:docMk/>
            <pc:sldMk cId="280316088" sldId="299"/>
            <ac:picMk id="8" creationId="{B81BE6E8-E44D-5CC5-14CF-ABFFCD7B280A}"/>
          </ac:picMkLst>
        </pc:picChg>
        <pc:picChg chg="add mod">
          <ac:chgData name="Thompson Samuel AWE" userId="0b9d652f-0818-4111-9ea9-53f940abdc4d" providerId="ADAL" clId="{8B146F71-7531-4BCA-9191-146C30732A59}" dt="2023-10-04T09:47:05.071" v="879" actId="14100"/>
          <ac:picMkLst>
            <pc:docMk/>
            <pc:sldMk cId="280316088" sldId="299"/>
            <ac:picMk id="10" creationId="{C51ABD09-4C9E-C3E9-71CE-6B639E25DAD3}"/>
          </ac:picMkLst>
        </pc:picChg>
        <pc:picChg chg="add mod">
          <ac:chgData name="Thompson Samuel AWE" userId="0b9d652f-0818-4111-9ea9-53f940abdc4d" providerId="ADAL" clId="{8B146F71-7531-4BCA-9191-146C30732A59}" dt="2023-10-04T09:47:10.567" v="882" actId="1076"/>
          <ac:picMkLst>
            <pc:docMk/>
            <pc:sldMk cId="280316088" sldId="299"/>
            <ac:picMk id="12" creationId="{ED0DA7CF-FD6E-ABEE-8D9E-CB4EC46EA30C}"/>
          </ac:picMkLst>
        </pc:picChg>
        <pc:picChg chg="add mod">
          <ac:chgData name="Thompson Samuel AWE" userId="0b9d652f-0818-4111-9ea9-53f940abdc4d" providerId="ADAL" clId="{8B146F71-7531-4BCA-9191-146C30732A59}" dt="2023-10-04T09:47:14.039" v="884" actId="1076"/>
          <ac:picMkLst>
            <pc:docMk/>
            <pc:sldMk cId="280316088" sldId="299"/>
            <ac:picMk id="14" creationId="{AA7C8AD1-45D9-0A83-237F-D78AA91919B8}"/>
          </ac:picMkLst>
        </pc:picChg>
        <pc:picChg chg="add mod">
          <ac:chgData name="Thompson Samuel AWE" userId="0b9d652f-0818-4111-9ea9-53f940abdc4d" providerId="ADAL" clId="{8B146F71-7531-4BCA-9191-146C30732A59}" dt="2023-10-04T09:48:12.423" v="889" actId="1076"/>
          <ac:picMkLst>
            <pc:docMk/>
            <pc:sldMk cId="280316088" sldId="299"/>
            <ac:picMk id="16" creationId="{2ADB4302-9DCC-EB7C-A4CA-56077C7D1661}"/>
          </ac:picMkLst>
        </pc:picChg>
        <pc:picChg chg="add mod">
          <ac:chgData name="Thompson Samuel AWE" userId="0b9d652f-0818-4111-9ea9-53f940abdc4d" providerId="ADAL" clId="{8B146F71-7531-4BCA-9191-146C30732A59}" dt="2023-10-04T09:52:37.668" v="895" actId="1076"/>
          <ac:picMkLst>
            <pc:docMk/>
            <pc:sldMk cId="280316088" sldId="299"/>
            <ac:picMk id="18" creationId="{A5DBFF13-AAA9-6162-6D4B-371A2551D094}"/>
          </ac:picMkLst>
        </pc:picChg>
      </pc:sldChg>
      <pc:sldChg chg="addSp delSp modSp mod setBg">
        <pc:chgData name="Thompson Samuel AWE" userId="0b9d652f-0818-4111-9ea9-53f940abdc4d" providerId="ADAL" clId="{8B146F71-7531-4BCA-9191-146C30732A59}" dt="2023-10-10T09:58:33.416" v="11791" actId="404"/>
        <pc:sldMkLst>
          <pc:docMk/>
          <pc:sldMk cId="1385553969" sldId="302"/>
        </pc:sldMkLst>
        <pc:spChg chg="del">
          <ac:chgData name="Thompson Samuel AWE" userId="0b9d652f-0818-4111-9ea9-53f940abdc4d" providerId="ADAL" clId="{8B146F71-7531-4BCA-9191-146C30732A59}" dt="2023-10-04T09:57:36.375" v="1040" actId="478"/>
          <ac:spMkLst>
            <pc:docMk/>
            <pc:sldMk cId="1385553969" sldId="302"/>
            <ac:spMk id="2" creationId="{8B78C759-C687-440F-8CAE-D3071F1AB630}"/>
          </ac:spMkLst>
        </pc:spChg>
        <pc:spChg chg="mod">
          <ac:chgData name="Thompson Samuel AWE" userId="0b9d652f-0818-4111-9ea9-53f940abdc4d" providerId="ADAL" clId="{8B146F71-7531-4BCA-9191-146C30732A59}" dt="2023-10-04T12:45:06.709" v="2375" actId="26606"/>
          <ac:spMkLst>
            <pc:docMk/>
            <pc:sldMk cId="1385553969" sldId="302"/>
            <ac:spMk id="3" creationId="{AB0AB2AC-B7E6-6849-9AE9-697369407F8F}"/>
          </ac:spMkLst>
        </pc:spChg>
        <pc:spChg chg="ord">
          <ac:chgData name="Thompson Samuel AWE" userId="0b9d652f-0818-4111-9ea9-53f940abdc4d" providerId="ADAL" clId="{8B146F71-7531-4BCA-9191-146C30732A59}" dt="2023-10-04T12:45:06.709" v="2375" actId="26606"/>
          <ac:spMkLst>
            <pc:docMk/>
            <pc:sldMk cId="1385553969" sldId="302"/>
            <ac:spMk id="4" creationId="{6B84506E-0B2F-4BA8-892E-8CE3753AF954}"/>
          </ac:spMkLst>
        </pc:spChg>
        <pc:spChg chg="add mod">
          <ac:chgData name="Thompson Samuel AWE" userId="0b9d652f-0818-4111-9ea9-53f940abdc4d" providerId="ADAL" clId="{8B146F71-7531-4BCA-9191-146C30732A59}" dt="2023-10-10T09:58:12.496" v="11784" actId="1076"/>
          <ac:spMkLst>
            <pc:docMk/>
            <pc:sldMk cId="1385553969" sldId="302"/>
            <ac:spMk id="5" creationId="{5F399DE6-45F6-03D5-A9E4-E76985A95C92}"/>
          </ac:spMkLst>
        </pc:spChg>
        <pc:spChg chg="mod">
          <ac:chgData name="Thompson Samuel AWE" userId="0b9d652f-0818-4111-9ea9-53f940abdc4d" providerId="ADAL" clId="{8B146F71-7531-4BCA-9191-146C30732A59}" dt="2023-10-04T12:45:06.709" v="2375" actId="26606"/>
          <ac:spMkLst>
            <pc:docMk/>
            <pc:sldMk cId="1385553969" sldId="302"/>
            <ac:spMk id="6" creationId="{772D0411-8FF8-C540-84AE-DBA0703D368C}"/>
          </ac:spMkLst>
        </pc:spChg>
        <pc:spChg chg="add mod">
          <ac:chgData name="Thompson Samuel AWE" userId="0b9d652f-0818-4111-9ea9-53f940abdc4d" providerId="ADAL" clId="{8B146F71-7531-4BCA-9191-146C30732A59}" dt="2023-10-10T09:58:33.416" v="11791" actId="404"/>
          <ac:spMkLst>
            <pc:docMk/>
            <pc:sldMk cId="1385553969" sldId="302"/>
            <ac:spMk id="7" creationId="{E1F7DF7D-9B15-754A-FC7D-5FAE9AACAF25}"/>
          </ac:spMkLst>
        </pc:spChg>
        <pc:spChg chg="mod ord">
          <ac:chgData name="Thompson Samuel AWE" userId="0b9d652f-0818-4111-9ea9-53f940abdc4d" providerId="ADAL" clId="{8B146F71-7531-4BCA-9191-146C30732A59}" dt="2023-10-05T10:27:39.003" v="5339" actId="207"/>
          <ac:spMkLst>
            <pc:docMk/>
            <pc:sldMk cId="1385553969" sldId="302"/>
            <ac:spMk id="11" creationId="{84F5ABFD-B4D4-43FF-959F-AFAF45B45269}"/>
          </ac:spMkLst>
        </pc:spChg>
        <pc:spChg chg="add del">
          <ac:chgData name="Thompson Samuel AWE" userId="0b9d652f-0818-4111-9ea9-53f940abdc4d" providerId="ADAL" clId="{8B146F71-7531-4BCA-9191-146C30732A59}" dt="2023-10-04T12:45:06.709" v="2375" actId="26606"/>
          <ac:spMkLst>
            <pc:docMk/>
            <pc:sldMk cId="1385553969" sldId="302"/>
            <ac:spMk id="18" creationId="{5C9B446A-6343-4E56-90BA-061E4DDF0FFB}"/>
          </ac:spMkLst>
        </pc:spChg>
        <pc:spChg chg="add del">
          <ac:chgData name="Thompson Samuel AWE" userId="0b9d652f-0818-4111-9ea9-53f940abdc4d" providerId="ADAL" clId="{8B146F71-7531-4BCA-9191-146C30732A59}" dt="2023-10-04T12:45:06.709" v="2375" actId="26606"/>
          <ac:spMkLst>
            <pc:docMk/>
            <pc:sldMk cId="1385553969" sldId="302"/>
            <ac:spMk id="20" creationId="{3EC72A1B-03D3-499C-B4BF-AC68EEC22B10}"/>
          </ac:spMkLst>
        </pc:spChg>
        <pc:spChg chg="add del">
          <ac:chgData name="Thompson Samuel AWE" userId="0b9d652f-0818-4111-9ea9-53f940abdc4d" providerId="ADAL" clId="{8B146F71-7531-4BCA-9191-146C30732A59}" dt="2023-10-04T12:45:06.709" v="2375" actId="26606"/>
          <ac:spMkLst>
            <pc:docMk/>
            <pc:sldMk cId="1385553969" sldId="302"/>
            <ac:spMk id="22" creationId="{216322C2-3CF0-4D33-BF90-3F384CF6D232}"/>
          </ac:spMkLst>
        </pc:spChg>
        <pc:spChg chg="add del">
          <ac:chgData name="Thompson Samuel AWE" userId="0b9d652f-0818-4111-9ea9-53f940abdc4d" providerId="ADAL" clId="{8B146F71-7531-4BCA-9191-146C30732A59}" dt="2023-10-04T12:45:06.709" v="2375" actId="26606"/>
          <ac:spMkLst>
            <pc:docMk/>
            <pc:sldMk cId="1385553969" sldId="302"/>
            <ac:spMk id="24" creationId="{55D4142C-5077-457F-A6AD-3FECFDB39685}"/>
          </ac:spMkLst>
        </pc:spChg>
        <pc:spChg chg="add del">
          <ac:chgData name="Thompson Samuel AWE" userId="0b9d652f-0818-4111-9ea9-53f940abdc4d" providerId="ADAL" clId="{8B146F71-7531-4BCA-9191-146C30732A59}" dt="2023-10-04T12:45:06.709" v="2375" actId="26606"/>
          <ac:spMkLst>
            <pc:docMk/>
            <pc:sldMk cId="1385553969" sldId="302"/>
            <ac:spMk id="26" creationId="{7A5F0580-5EE9-419F-96EE-B6529EF6E7D0}"/>
          </ac:spMkLst>
        </pc:spChg>
        <pc:graphicFrameChg chg="add mod modGraphic">
          <ac:chgData name="Thompson Samuel AWE" userId="0b9d652f-0818-4111-9ea9-53f940abdc4d" providerId="ADAL" clId="{8B146F71-7531-4BCA-9191-146C30732A59}" dt="2023-10-04T12:45:06.709" v="2375" actId="26606"/>
          <ac:graphicFrameMkLst>
            <pc:docMk/>
            <pc:sldMk cId="1385553969" sldId="302"/>
            <ac:graphicFrameMk id="10" creationId="{1A206733-DCD3-E89E-4E79-2BE1B1CDCBAA}"/>
          </ac:graphicFrameMkLst>
        </pc:graphicFrameChg>
        <pc:picChg chg="add mod">
          <ac:chgData name="Thompson Samuel AWE" userId="0b9d652f-0818-4111-9ea9-53f940abdc4d" providerId="ADAL" clId="{8B146F71-7531-4BCA-9191-146C30732A59}" dt="2023-10-04T12:45:06.709" v="2375" actId="26606"/>
          <ac:picMkLst>
            <pc:docMk/>
            <pc:sldMk cId="1385553969" sldId="302"/>
            <ac:picMk id="9" creationId="{0F4CA318-E564-9C69-C505-2144372F675E}"/>
          </ac:picMkLst>
        </pc:picChg>
        <pc:picChg chg="add mod">
          <ac:chgData name="Thompson Samuel AWE" userId="0b9d652f-0818-4111-9ea9-53f940abdc4d" providerId="ADAL" clId="{8B146F71-7531-4BCA-9191-146C30732A59}" dt="2023-10-04T12:45:06.709" v="2375" actId="26606"/>
          <ac:picMkLst>
            <pc:docMk/>
            <pc:sldMk cId="1385553969" sldId="302"/>
            <ac:picMk id="13" creationId="{AB15B00D-EF16-3120-7D06-D9E0F18C21B8}"/>
          </ac:picMkLst>
        </pc:picChg>
      </pc:sldChg>
      <pc:sldChg chg="addSp modSp mod">
        <pc:chgData name="Thompson Samuel AWE" userId="0b9d652f-0818-4111-9ea9-53f940abdc4d" providerId="ADAL" clId="{8B146F71-7531-4BCA-9191-146C30732A59}" dt="2023-10-10T09:56:26.605" v="11755" actId="404"/>
        <pc:sldMkLst>
          <pc:docMk/>
          <pc:sldMk cId="334532777" sldId="303"/>
        </pc:sldMkLst>
        <pc:spChg chg="add mod">
          <ac:chgData name="Thompson Samuel AWE" userId="0b9d652f-0818-4111-9ea9-53f940abdc4d" providerId="ADAL" clId="{8B146F71-7531-4BCA-9191-146C30732A59}" dt="2023-10-10T09:56:26.605" v="11755" actId="404"/>
          <ac:spMkLst>
            <pc:docMk/>
            <pc:sldMk cId="334532777" sldId="303"/>
            <ac:spMk id="2" creationId="{E854474D-33A9-8DA7-2C32-1DF12AF66BAA}"/>
          </ac:spMkLst>
        </pc:spChg>
        <pc:spChg chg="mod">
          <ac:chgData name="Thompson Samuel AWE" userId="0b9d652f-0818-4111-9ea9-53f940abdc4d" providerId="ADAL" clId="{8B146F71-7531-4BCA-9191-146C30732A59}" dt="2023-10-05T10:28:16.102" v="5346" actId="207"/>
          <ac:spMkLst>
            <pc:docMk/>
            <pc:sldMk cId="334532777" sldId="303"/>
            <ac:spMk id="3" creationId="{519FC08B-7D2E-43A5-A528-821DCDCCCC82}"/>
          </ac:spMkLst>
        </pc:spChg>
        <pc:spChg chg="mod">
          <ac:chgData name="Thompson Samuel AWE" userId="0b9d652f-0818-4111-9ea9-53f940abdc4d" providerId="ADAL" clId="{8B146F71-7531-4BCA-9191-146C30732A59}" dt="2023-10-05T10:29:04.074" v="5352" actId="27636"/>
          <ac:spMkLst>
            <pc:docMk/>
            <pc:sldMk cId="334532777" sldId="303"/>
            <ac:spMk id="5" creationId="{1B07C49E-AFFC-EC46-8930-E4D428F5F943}"/>
          </ac:spMkLst>
        </pc:spChg>
      </pc:sldChg>
      <pc:sldChg chg="addSp delSp modSp mod setBg">
        <pc:chgData name="Thompson Samuel AWE" userId="0b9d652f-0818-4111-9ea9-53f940abdc4d" providerId="ADAL" clId="{8B146F71-7531-4BCA-9191-146C30732A59}" dt="2023-10-06T10:39:46.235" v="7619" actId="1076"/>
        <pc:sldMkLst>
          <pc:docMk/>
          <pc:sldMk cId="3869789237" sldId="304"/>
        </pc:sldMkLst>
        <pc:spChg chg="del">
          <ac:chgData name="Thompson Samuel AWE" userId="0b9d652f-0818-4111-9ea9-53f940abdc4d" providerId="ADAL" clId="{8B146F71-7531-4BCA-9191-146C30732A59}" dt="2023-10-06T10:32:40.679" v="7017" actId="478"/>
          <ac:spMkLst>
            <pc:docMk/>
            <pc:sldMk cId="3869789237" sldId="304"/>
            <ac:spMk id="3" creationId="{373827F3-F386-AA4E-80ED-D86DEF8C158D}"/>
          </ac:spMkLst>
        </pc:spChg>
        <pc:spChg chg="mod">
          <ac:chgData name="Thompson Samuel AWE" userId="0b9d652f-0818-4111-9ea9-53f940abdc4d" providerId="ADAL" clId="{8B146F71-7531-4BCA-9191-146C30732A59}" dt="2023-10-06T10:39:43.840" v="7618" actId="26606"/>
          <ac:spMkLst>
            <pc:docMk/>
            <pc:sldMk cId="3869789237" sldId="304"/>
            <ac:spMk id="4" creationId="{B6CCD949-E788-4375-9B07-478FA5684BC1}"/>
          </ac:spMkLst>
        </pc:spChg>
        <pc:spChg chg="mod ord">
          <ac:chgData name="Thompson Samuel AWE" userId="0b9d652f-0818-4111-9ea9-53f940abdc4d" providerId="ADAL" clId="{8B146F71-7531-4BCA-9191-146C30732A59}" dt="2023-10-06T10:39:43.840" v="7618" actId="26606"/>
          <ac:spMkLst>
            <pc:docMk/>
            <pc:sldMk cId="3869789237" sldId="304"/>
            <ac:spMk id="5" creationId="{31BF7889-073A-E045-A3F2-45D63BD0FDC0}"/>
          </ac:spMkLst>
        </pc:spChg>
        <pc:spChg chg="add del mod">
          <ac:chgData name="Thompson Samuel AWE" userId="0b9d652f-0818-4111-9ea9-53f940abdc4d" providerId="ADAL" clId="{8B146F71-7531-4BCA-9191-146C30732A59}" dt="2023-10-06T10:32:45.034" v="7019" actId="478"/>
          <ac:spMkLst>
            <pc:docMk/>
            <pc:sldMk cId="3869789237" sldId="304"/>
            <ac:spMk id="6" creationId="{B1AE46DE-0EB0-96DE-E527-EE96DB0C67F8}"/>
          </ac:spMkLst>
        </pc:spChg>
        <pc:spChg chg="add mod">
          <ac:chgData name="Thompson Samuel AWE" userId="0b9d652f-0818-4111-9ea9-53f940abdc4d" providerId="ADAL" clId="{8B146F71-7531-4BCA-9191-146C30732A59}" dt="2023-10-06T10:39:43.840" v="7618" actId="26606"/>
          <ac:spMkLst>
            <pc:docMk/>
            <pc:sldMk cId="3869789237" sldId="304"/>
            <ac:spMk id="7" creationId="{A26019A7-0262-1877-398B-0B3857DD80A5}"/>
          </ac:spMkLst>
        </pc:spChg>
        <pc:spChg chg="add">
          <ac:chgData name="Thompson Samuel AWE" userId="0b9d652f-0818-4111-9ea9-53f940abdc4d" providerId="ADAL" clId="{8B146F71-7531-4BCA-9191-146C30732A59}" dt="2023-10-06T10:39:43.840" v="7618" actId="26606"/>
          <ac:spMkLst>
            <pc:docMk/>
            <pc:sldMk cId="3869789237" sldId="304"/>
            <ac:spMk id="12" creationId="{77C59BEC-C4CC-4741-B975-08C543178D3D}"/>
          </ac:spMkLst>
        </pc:spChg>
        <pc:spChg chg="add">
          <ac:chgData name="Thompson Samuel AWE" userId="0b9d652f-0818-4111-9ea9-53f940abdc4d" providerId="ADAL" clId="{8B146F71-7531-4BCA-9191-146C30732A59}" dt="2023-10-06T10:39:43.840" v="7618" actId="26606"/>
          <ac:spMkLst>
            <pc:docMk/>
            <pc:sldMk cId="3869789237" sldId="304"/>
            <ac:spMk id="14" creationId="{72DEF309-605D-4117-9340-6D589B6C3A34}"/>
          </ac:spMkLst>
        </pc:spChg>
        <pc:spChg chg="add">
          <ac:chgData name="Thompson Samuel AWE" userId="0b9d652f-0818-4111-9ea9-53f940abdc4d" providerId="ADAL" clId="{8B146F71-7531-4BCA-9191-146C30732A59}" dt="2023-10-06T10:39:43.840" v="7618" actId="26606"/>
          <ac:spMkLst>
            <pc:docMk/>
            <pc:sldMk cId="3869789237" sldId="304"/>
            <ac:spMk id="16" creationId="{A7B99495-F43F-4D80-A44F-2CB4764EB90B}"/>
          </ac:spMkLst>
        </pc:spChg>
        <pc:picChg chg="add mod ord">
          <ac:chgData name="Thompson Samuel AWE" userId="0b9d652f-0818-4111-9ea9-53f940abdc4d" providerId="ADAL" clId="{8B146F71-7531-4BCA-9191-146C30732A59}" dt="2023-10-06T10:39:46.235" v="7619" actId="1076"/>
          <ac:picMkLst>
            <pc:docMk/>
            <pc:sldMk cId="3869789237" sldId="304"/>
            <ac:picMk id="2" creationId="{9777D8F3-6229-D7E4-4777-B05EB7F034E2}"/>
          </ac:picMkLst>
        </pc:picChg>
      </pc:sldChg>
      <pc:sldChg chg="addSp delSp modSp mod setBg">
        <pc:chgData name="Thompson Samuel AWE" userId="0b9d652f-0818-4111-9ea9-53f940abdc4d" providerId="ADAL" clId="{8B146F71-7531-4BCA-9191-146C30732A59}" dt="2023-10-06T10:39:57.274" v="7621" actId="1076"/>
        <pc:sldMkLst>
          <pc:docMk/>
          <pc:sldMk cId="80090182" sldId="305"/>
        </pc:sldMkLst>
        <pc:spChg chg="del">
          <ac:chgData name="Thompson Samuel AWE" userId="0b9d652f-0818-4111-9ea9-53f940abdc4d" providerId="ADAL" clId="{8B146F71-7531-4BCA-9191-146C30732A59}" dt="2023-10-06T10:34:35.756" v="7264" actId="478"/>
          <ac:spMkLst>
            <pc:docMk/>
            <pc:sldMk cId="80090182" sldId="305"/>
            <ac:spMk id="3" creationId="{373827F3-F386-AA4E-80ED-D86DEF8C158D}"/>
          </ac:spMkLst>
        </pc:spChg>
        <pc:spChg chg="mod">
          <ac:chgData name="Thompson Samuel AWE" userId="0b9d652f-0818-4111-9ea9-53f940abdc4d" providerId="ADAL" clId="{8B146F71-7531-4BCA-9191-146C30732A59}" dt="2023-10-06T10:39:54.406" v="7620" actId="26606"/>
          <ac:spMkLst>
            <pc:docMk/>
            <pc:sldMk cId="80090182" sldId="305"/>
            <ac:spMk id="4" creationId="{D4811A61-F7FB-4B19-9ED1-E0E2554A5BE8}"/>
          </ac:spMkLst>
        </pc:spChg>
        <pc:spChg chg="mod ord">
          <ac:chgData name="Thompson Samuel AWE" userId="0b9d652f-0818-4111-9ea9-53f940abdc4d" providerId="ADAL" clId="{8B146F71-7531-4BCA-9191-146C30732A59}" dt="2023-10-06T10:39:54.406" v="7620" actId="26606"/>
          <ac:spMkLst>
            <pc:docMk/>
            <pc:sldMk cId="80090182" sldId="305"/>
            <ac:spMk id="5" creationId="{31BF7889-073A-E045-A3F2-45D63BD0FDC0}"/>
          </ac:spMkLst>
        </pc:spChg>
        <pc:spChg chg="add mod">
          <ac:chgData name="Thompson Samuel AWE" userId="0b9d652f-0818-4111-9ea9-53f940abdc4d" providerId="ADAL" clId="{8B146F71-7531-4BCA-9191-146C30732A59}" dt="2023-10-06T10:39:54.406" v="7620" actId="26606"/>
          <ac:spMkLst>
            <pc:docMk/>
            <pc:sldMk cId="80090182" sldId="305"/>
            <ac:spMk id="6" creationId="{C9DE993A-2005-EF3E-B1A9-CBC5CE53EACA}"/>
          </ac:spMkLst>
        </pc:spChg>
        <pc:spChg chg="add">
          <ac:chgData name="Thompson Samuel AWE" userId="0b9d652f-0818-4111-9ea9-53f940abdc4d" providerId="ADAL" clId="{8B146F71-7531-4BCA-9191-146C30732A59}" dt="2023-10-06T10:39:54.406" v="7620" actId="26606"/>
          <ac:spMkLst>
            <pc:docMk/>
            <pc:sldMk cId="80090182" sldId="305"/>
            <ac:spMk id="11" creationId="{77C59BEC-C4CC-4741-B975-08C543178D3D}"/>
          </ac:spMkLst>
        </pc:spChg>
        <pc:spChg chg="add">
          <ac:chgData name="Thompson Samuel AWE" userId="0b9d652f-0818-4111-9ea9-53f940abdc4d" providerId="ADAL" clId="{8B146F71-7531-4BCA-9191-146C30732A59}" dt="2023-10-06T10:39:54.406" v="7620" actId="26606"/>
          <ac:spMkLst>
            <pc:docMk/>
            <pc:sldMk cId="80090182" sldId="305"/>
            <ac:spMk id="13" creationId="{72DEF309-605D-4117-9340-6D589B6C3A34}"/>
          </ac:spMkLst>
        </pc:spChg>
        <pc:spChg chg="add">
          <ac:chgData name="Thompson Samuel AWE" userId="0b9d652f-0818-4111-9ea9-53f940abdc4d" providerId="ADAL" clId="{8B146F71-7531-4BCA-9191-146C30732A59}" dt="2023-10-06T10:39:54.406" v="7620" actId="26606"/>
          <ac:spMkLst>
            <pc:docMk/>
            <pc:sldMk cId="80090182" sldId="305"/>
            <ac:spMk id="15" creationId="{A7B99495-F43F-4D80-A44F-2CB4764EB90B}"/>
          </ac:spMkLst>
        </pc:spChg>
        <pc:picChg chg="add mod ord">
          <ac:chgData name="Thompson Samuel AWE" userId="0b9d652f-0818-4111-9ea9-53f940abdc4d" providerId="ADAL" clId="{8B146F71-7531-4BCA-9191-146C30732A59}" dt="2023-10-06T10:39:57.274" v="7621" actId="1076"/>
          <ac:picMkLst>
            <pc:docMk/>
            <pc:sldMk cId="80090182" sldId="305"/>
            <ac:picMk id="2" creationId="{0DC786BA-77D8-722B-C749-EF6617101D70}"/>
          </ac:picMkLst>
        </pc:picChg>
      </pc:sldChg>
      <pc:sldChg chg="addSp modSp mod setBg">
        <pc:chgData name="Thompson Samuel AWE" userId="0b9d652f-0818-4111-9ea9-53f940abdc4d" providerId="ADAL" clId="{8B146F71-7531-4BCA-9191-146C30732A59}" dt="2023-10-06T12:17:23.835" v="8277" actId="20577"/>
        <pc:sldMkLst>
          <pc:docMk/>
          <pc:sldMk cId="3145340593" sldId="306"/>
        </pc:sldMkLst>
        <pc:spChg chg="mod ord">
          <ac:chgData name="Thompson Samuel AWE" userId="0b9d652f-0818-4111-9ea9-53f940abdc4d" providerId="ADAL" clId="{8B146F71-7531-4BCA-9191-146C30732A59}" dt="2023-10-06T12:17:23.835" v="8277" actId="20577"/>
          <ac:spMkLst>
            <pc:docMk/>
            <pc:sldMk cId="3145340593" sldId="306"/>
            <ac:spMk id="3" creationId="{373827F3-F386-AA4E-80ED-D86DEF8C158D}"/>
          </ac:spMkLst>
        </pc:spChg>
        <pc:spChg chg="mod ord">
          <ac:chgData name="Thompson Samuel AWE" userId="0b9d652f-0818-4111-9ea9-53f940abdc4d" providerId="ADAL" clId="{8B146F71-7531-4BCA-9191-146C30732A59}" dt="2023-10-06T10:40:14.173" v="7624" actId="26606"/>
          <ac:spMkLst>
            <pc:docMk/>
            <pc:sldMk cId="3145340593" sldId="306"/>
            <ac:spMk id="4" creationId="{AFE7D9E4-306D-49E3-9AC4-15D566FC72AD}"/>
          </ac:spMkLst>
        </pc:spChg>
        <pc:spChg chg="mod ord">
          <ac:chgData name="Thompson Samuel AWE" userId="0b9d652f-0818-4111-9ea9-53f940abdc4d" providerId="ADAL" clId="{8B146F71-7531-4BCA-9191-146C30732A59}" dt="2023-10-06T10:40:14.173" v="7624" actId="26606"/>
          <ac:spMkLst>
            <pc:docMk/>
            <pc:sldMk cId="3145340593" sldId="306"/>
            <ac:spMk id="5" creationId="{31BF7889-073A-E045-A3F2-45D63BD0FDC0}"/>
          </ac:spMkLst>
        </pc:spChg>
        <pc:spChg chg="add">
          <ac:chgData name="Thompson Samuel AWE" userId="0b9d652f-0818-4111-9ea9-53f940abdc4d" providerId="ADAL" clId="{8B146F71-7531-4BCA-9191-146C30732A59}" dt="2023-10-06T10:40:14.173" v="7624" actId="26606"/>
          <ac:spMkLst>
            <pc:docMk/>
            <pc:sldMk cId="3145340593" sldId="306"/>
            <ac:spMk id="10" creationId="{4AC6B390-BC59-4F1D-A0EE-D71A92F0A0B2}"/>
          </ac:spMkLst>
        </pc:spChg>
        <pc:spChg chg="add">
          <ac:chgData name="Thompson Samuel AWE" userId="0b9d652f-0818-4111-9ea9-53f940abdc4d" providerId="ADAL" clId="{8B146F71-7531-4BCA-9191-146C30732A59}" dt="2023-10-06T10:40:14.173" v="7624" actId="26606"/>
          <ac:spMkLst>
            <pc:docMk/>
            <pc:sldMk cId="3145340593" sldId="306"/>
            <ac:spMk id="12" creationId="{B6C60D79-16F1-4C4B-B7E3-7634E7069CDE}"/>
          </ac:spMkLst>
        </pc:spChg>
        <pc:spChg chg="add">
          <ac:chgData name="Thompson Samuel AWE" userId="0b9d652f-0818-4111-9ea9-53f940abdc4d" providerId="ADAL" clId="{8B146F71-7531-4BCA-9191-146C30732A59}" dt="2023-10-06T10:40:14.173" v="7624" actId="26606"/>
          <ac:spMkLst>
            <pc:docMk/>
            <pc:sldMk cId="3145340593" sldId="306"/>
            <ac:spMk id="14" creationId="{426B127E-6498-4C77-9C9D-4553A5113B80}"/>
          </ac:spMkLst>
        </pc:spChg>
        <pc:picChg chg="add mod">
          <ac:chgData name="Thompson Samuel AWE" userId="0b9d652f-0818-4111-9ea9-53f940abdc4d" providerId="ADAL" clId="{8B146F71-7531-4BCA-9191-146C30732A59}" dt="2023-10-06T10:40:20.762" v="7625" actId="1076"/>
          <ac:picMkLst>
            <pc:docMk/>
            <pc:sldMk cId="3145340593" sldId="306"/>
            <ac:picMk id="2" creationId="{BF9920C1-7C83-8ACA-9B29-11CAD8F5984D}"/>
          </ac:picMkLst>
        </pc:picChg>
      </pc:sldChg>
      <pc:sldChg chg="addSp modSp mod setBg">
        <pc:chgData name="Thompson Samuel AWE" userId="0b9d652f-0818-4111-9ea9-53f940abdc4d" providerId="ADAL" clId="{8B146F71-7531-4BCA-9191-146C30732A59}" dt="2023-10-06T10:42:09.941" v="7845" actId="27636"/>
        <pc:sldMkLst>
          <pc:docMk/>
          <pc:sldMk cId="1106727586" sldId="307"/>
        </pc:sldMkLst>
        <pc:spChg chg="mod ord">
          <ac:chgData name="Thompson Samuel AWE" userId="0b9d652f-0818-4111-9ea9-53f940abdc4d" providerId="ADAL" clId="{8B146F71-7531-4BCA-9191-146C30732A59}" dt="2023-10-06T10:42:09.941" v="7845" actId="27636"/>
          <ac:spMkLst>
            <pc:docMk/>
            <pc:sldMk cId="1106727586" sldId="307"/>
            <ac:spMk id="3" creationId="{373827F3-F386-AA4E-80ED-D86DEF8C158D}"/>
          </ac:spMkLst>
        </pc:spChg>
        <pc:spChg chg="mod ord">
          <ac:chgData name="Thompson Samuel AWE" userId="0b9d652f-0818-4111-9ea9-53f940abdc4d" providerId="ADAL" clId="{8B146F71-7531-4BCA-9191-146C30732A59}" dt="2023-10-06T10:40:05.356" v="7622" actId="26606"/>
          <ac:spMkLst>
            <pc:docMk/>
            <pc:sldMk cId="1106727586" sldId="307"/>
            <ac:spMk id="4" creationId="{021C109C-C017-4D19-928F-AED25AC30125}"/>
          </ac:spMkLst>
        </pc:spChg>
        <pc:spChg chg="mod ord">
          <ac:chgData name="Thompson Samuel AWE" userId="0b9d652f-0818-4111-9ea9-53f940abdc4d" providerId="ADAL" clId="{8B146F71-7531-4BCA-9191-146C30732A59}" dt="2023-10-06T10:40:05.356" v="7622" actId="26606"/>
          <ac:spMkLst>
            <pc:docMk/>
            <pc:sldMk cId="1106727586" sldId="307"/>
            <ac:spMk id="5" creationId="{31BF7889-073A-E045-A3F2-45D63BD0FDC0}"/>
          </ac:spMkLst>
        </pc:spChg>
        <pc:spChg chg="add">
          <ac:chgData name="Thompson Samuel AWE" userId="0b9d652f-0818-4111-9ea9-53f940abdc4d" providerId="ADAL" clId="{8B146F71-7531-4BCA-9191-146C30732A59}" dt="2023-10-06T10:40:05.356" v="7622" actId="26606"/>
          <ac:spMkLst>
            <pc:docMk/>
            <pc:sldMk cId="1106727586" sldId="307"/>
            <ac:spMk id="10" creationId="{CB6E2F43-29E9-49D9-91FC-E5FEFAAA70DE}"/>
          </ac:spMkLst>
        </pc:spChg>
        <pc:spChg chg="add">
          <ac:chgData name="Thompson Samuel AWE" userId="0b9d652f-0818-4111-9ea9-53f940abdc4d" providerId="ADAL" clId="{8B146F71-7531-4BCA-9191-146C30732A59}" dt="2023-10-06T10:40:05.356" v="7622" actId="26606"/>
          <ac:spMkLst>
            <pc:docMk/>
            <pc:sldMk cId="1106727586" sldId="307"/>
            <ac:spMk id="12" creationId="{3BA62E19-CD42-4C09-B825-844B4943D49D}"/>
          </ac:spMkLst>
        </pc:spChg>
        <pc:spChg chg="add">
          <ac:chgData name="Thompson Samuel AWE" userId="0b9d652f-0818-4111-9ea9-53f940abdc4d" providerId="ADAL" clId="{8B146F71-7531-4BCA-9191-146C30732A59}" dt="2023-10-06T10:40:05.356" v="7622" actId="26606"/>
          <ac:spMkLst>
            <pc:docMk/>
            <pc:sldMk cId="1106727586" sldId="307"/>
            <ac:spMk id="14" creationId="{8E63CC27-1C86-4653-8866-79C24C5C51FB}"/>
          </ac:spMkLst>
        </pc:spChg>
        <pc:picChg chg="add mod">
          <ac:chgData name="Thompson Samuel AWE" userId="0b9d652f-0818-4111-9ea9-53f940abdc4d" providerId="ADAL" clId="{8B146F71-7531-4BCA-9191-146C30732A59}" dt="2023-10-06T10:40:45.908" v="7628" actId="1076"/>
          <ac:picMkLst>
            <pc:docMk/>
            <pc:sldMk cId="1106727586" sldId="307"/>
            <ac:picMk id="2" creationId="{FDFBEBD2-967E-B909-E27A-707D816E2289}"/>
          </ac:picMkLst>
        </pc:picChg>
      </pc:sldChg>
      <pc:sldChg chg="addSp modSp mod setBg">
        <pc:chgData name="Thompson Samuel AWE" userId="0b9d652f-0818-4111-9ea9-53f940abdc4d" providerId="ADAL" clId="{8B146F71-7531-4BCA-9191-146C30732A59}" dt="2023-10-06T12:15:37.582" v="8017" actId="1076"/>
        <pc:sldMkLst>
          <pc:docMk/>
          <pc:sldMk cId="706594483" sldId="308"/>
        </pc:sldMkLst>
        <pc:spChg chg="mod ord">
          <ac:chgData name="Thompson Samuel AWE" userId="0b9d652f-0818-4111-9ea9-53f940abdc4d" providerId="ADAL" clId="{8B146F71-7531-4BCA-9191-146C30732A59}" dt="2023-10-06T12:09:36.177" v="8016" actId="20577"/>
          <ac:spMkLst>
            <pc:docMk/>
            <pc:sldMk cId="706594483" sldId="308"/>
            <ac:spMk id="3" creationId="{373827F3-F386-AA4E-80ED-D86DEF8C158D}"/>
          </ac:spMkLst>
        </pc:spChg>
        <pc:spChg chg="mod ord">
          <ac:chgData name="Thompson Samuel AWE" userId="0b9d652f-0818-4111-9ea9-53f940abdc4d" providerId="ADAL" clId="{8B146F71-7531-4BCA-9191-146C30732A59}" dt="2023-10-06T10:40:28.141" v="7626" actId="26606"/>
          <ac:spMkLst>
            <pc:docMk/>
            <pc:sldMk cId="706594483" sldId="308"/>
            <ac:spMk id="4" creationId="{6D35FD2D-1BD2-45D7-B015-1A96C241520B}"/>
          </ac:spMkLst>
        </pc:spChg>
        <pc:spChg chg="mod ord">
          <ac:chgData name="Thompson Samuel AWE" userId="0b9d652f-0818-4111-9ea9-53f940abdc4d" providerId="ADAL" clId="{8B146F71-7531-4BCA-9191-146C30732A59}" dt="2023-10-06T10:40:28.141" v="7626" actId="26606"/>
          <ac:spMkLst>
            <pc:docMk/>
            <pc:sldMk cId="706594483" sldId="308"/>
            <ac:spMk id="5" creationId="{31BF7889-073A-E045-A3F2-45D63BD0FDC0}"/>
          </ac:spMkLst>
        </pc:spChg>
        <pc:spChg chg="add">
          <ac:chgData name="Thompson Samuel AWE" userId="0b9d652f-0818-4111-9ea9-53f940abdc4d" providerId="ADAL" clId="{8B146F71-7531-4BCA-9191-146C30732A59}" dt="2023-10-06T10:40:28.141" v="7626" actId="26606"/>
          <ac:spMkLst>
            <pc:docMk/>
            <pc:sldMk cId="706594483" sldId="308"/>
            <ac:spMk id="10" creationId="{4AC6B390-BC59-4F1D-A0EE-D71A92F0A0B2}"/>
          </ac:spMkLst>
        </pc:spChg>
        <pc:spChg chg="add">
          <ac:chgData name="Thompson Samuel AWE" userId="0b9d652f-0818-4111-9ea9-53f940abdc4d" providerId="ADAL" clId="{8B146F71-7531-4BCA-9191-146C30732A59}" dt="2023-10-06T10:40:28.141" v="7626" actId="26606"/>
          <ac:spMkLst>
            <pc:docMk/>
            <pc:sldMk cId="706594483" sldId="308"/>
            <ac:spMk id="12" creationId="{B6C60D79-16F1-4C4B-B7E3-7634E7069CDE}"/>
          </ac:spMkLst>
        </pc:spChg>
        <pc:spChg chg="add">
          <ac:chgData name="Thompson Samuel AWE" userId="0b9d652f-0818-4111-9ea9-53f940abdc4d" providerId="ADAL" clId="{8B146F71-7531-4BCA-9191-146C30732A59}" dt="2023-10-06T10:40:28.141" v="7626" actId="26606"/>
          <ac:spMkLst>
            <pc:docMk/>
            <pc:sldMk cId="706594483" sldId="308"/>
            <ac:spMk id="14" creationId="{426B127E-6498-4C77-9C9D-4553A5113B80}"/>
          </ac:spMkLst>
        </pc:spChg>
        <pc:picChg chg="add mod ord">
          <ac:chgData name="Thompson Samuel AWE" userId="0b9d652f-0818-4111-9ea9-53f940abdc4d" providerId="ADAL" clId="{8B146F71-7531-4BCA-9191-146C30732A59}" dt="2023-10-06T12:15:37.582" v="8017" actId="1076"/>
          <ac:picMkLst>
            <pc:docMk/>
            <pc:sldMk cId="706594483" sldId="308"/>
            <ac:picMk id="2" creationId="{464715C2-0487-E8E1-8567-CFF13169C40A}"/>
          </ac:picMkLst>
        </pc:picChg>
      </pc:sldChg>
      <pc:sldChg chg="addSp modSp mod setBg">
        <pc:chgData name="Thompson Samuel AWE" userId="0b9d652f-0818-4111-9ea9-53f940abdc4d" providerId="ADAL" clId="{8B146F71-7531-4BCA-9191-146C30732A59}" dt="2023-10-06T15:18:42.225" v="8428" actId="20577"/>
        <pc:sldMkLst>
          <pc:docMk/>
          <pc:sldMk cId="1794738657" sldId="309"/>
        </pc:sldMkLst>
        <pc:spChg chg="mod">
          <ac:chgData name="Thompson Samuel AWE" userId="0b9d652f-0818-4111-9ea9-53f940abdc4d" providerId="ADAL" clId="{8B146F71-7531-4BCA-9191-146C30732A59}" dt="2023-10-06T15:15:12.155" v="8280" actId="26606"/>
          <ac:spMkLst>
            <pc:docMk/>
            <pc:sldMk cId="1794738657" sldId="309"/>
            <ac:spMk id="3" creationId="{557C8CBA-1A0E-4CDF-A451-7AAA44D39839}"/>
          </ac:spMkLst>
        </pc:spChg>
        <pc:spChg chg="mod ord">
          <ac:chgData name="Thompson Samuel AWE" userId="0b9d652f-0818-4111-9ea9-53f940abdc4d" providerId="ADAL" clId="{8B146F71-7531-4BCA-9191-146C30732A59}" dt="2023-10-06T15:15:12.155" v="8280" actId="26606"/>
          <ac:spMkLst>
            <pc:docMk/>
            <pc:sldMk cId="1794738657" sldId="309"/>
            <ac:spMk id="4" creationId="{D528596A-0847-664A-9D47-5096383E5E09}"/>
          </ac:spMkLst>
        </pc:spChg>
        <pc:spChg chg="mod ord">
          <ac:chgData name="Thompson Samuel AWE" userId="0b9d652f-0818-4111-9ea9-53f940abdc4d" providerId="ADAL" clId="{8B146F71-7531-4BCA-9191-146C30732A59}" dt="2023-10-06T15:18:42.225" v="8428" actId="20577"/>
          <ac:spMkLst>
            <pc:docMk/>
            <pc:sldMk cId="1794738657" sldId="309"/>
            <ac:spMk id="5" creationId="{1B07C49E-AFFC-EC46-8930-E4D428F5F943}"/>
          </ac:spMkLst>
        </pc:spChg>
        <pc:spChg chg="add">
          <ac:chgData name="Thompson Samuel AWE" userId="0b9d652f-0818-4111-9ea9-53f940abdc4d" providerId="ADAL" clId="{8B146F71-7531-4BCA-9191-146C30732A59}" dt="2023-10-06T15:15:12.155" v="8280" actId="26606"/>
          <ac:spMkLst>
            <pc:docMk/>
            <pc:sldMk cId="1794738657" sldId="309"/>
            <ac:spMk id="11" creationId="{0288C6B4-AFC3-407F-A595-EFFD38D4CCAF}"/>
          </ac:spMkLst>
        </pc:spChg>
        <pc:spChg chg="add">
          <ac:chgData name="Thompson Samuel AWE" userId="0b9d652f-0818-4111-9ea9-53f940abdc4d" providerId="ADAL" clId="{8B146F71-7531-4BCA-9191-146C30732A59}" dt="2023-10-06T15:15:12.155" v="8280" actId="26606"/>
          <ac:spMkLst>
            <pc:docMk/>
            <pc:sldMk cId="1794738657" sldId="309"/>
            <ac:spMk id="13" creationId="{CF236821-17FE-429B-8D2C-08E13A64EA40}"/>
          </ac:spMkLst>
        </pc:spChg>
        <pc:spChg chg="add">
          <ac:chgData name="Thompson Samuel AWE" userId="0b9d652f-0818-4111-9ea9-53f940abdc4d" providerId="ADAL" clId="{8B146F71-7531-4BCA-9191-146C30732A59}" dt="2023-10-06T15:15:12.155" v="8280" actId="26606"/>
          <ac:spMkLst>
            <pc:docMk/>
            <pc:sldMk cId="1794738657" sldId="309"/>
            <ac:spMk id="15" creationId="{C0BDBCD2-E081-43AB-9119-C55465E59757}"/>
          </ac:spMkLst>
        </pc:spChg>
        <pc:spChg chg="add">
          <ac:chgData name="Thompson Samuel AWE" userId="0b9d652f-0818-4111-9ea9-53f940abdc4d" providerId="ADAL" clId="{8B146F71-7531-4BCA-9191-146C30732A59}" dt="2023-10-06T15:15:12.155" v="8280" actId="26606"/>
          <ac:spMkLst>
            <pc:docMk/>
            <pc:sldMk cId="1794738657" sldId="309"/>
            <ac:spMk id="17" creationId="{98E79BE4-34FE-485A-98A5-92CE8F7C4743}"/>
          </ac:spMkLst>
        </pc:spChg>
        <pc:spChg chg="add">
          <ac:chgData name="Thompson Samuel AWE" userId="0b9d652f-0818-4111-9ea9-53f940abdc4d" providerId="ADAL" clId="{8B146F71-7531-4BCA-9191-146C30732A59}" dt="2023-10-06T15:15:12.155" v="8280" actId="26606"/>
          <ac:spMkLst>
            <pc:docMk/>
            <pc:sldMk cId="1794738657" sldId="309"/>
            <ac:spMk id="19" creationId="{7A5F0580-5EE9-419F-96EE-B6529EF6E7D0}"/>
          </ac:spMkLst>
        </pc:spChg>
        <pc:picChg chg="add mod">
          <ac:chgData name="Thompson Samuel AWE" userId="0b9d652f-0818-4111-9ea9-53f940abdc4d" providerId="ADAL" clId="{8B146F71-7531-4BCA-9191-146C30732A59}" dt="2023-10-06T15:15:12.155" v="8280" actId="26606"/>
          <ac:picMkLst>
            <pc:docMk/>
            <pc:sldMk cId="1794738657" sldId="309"/>
            <ac:picMk id="6" creationId="{7CE7C636-F63C-9DA9-0E17-CB74B033326E}"/>
          </ac:picMkLst>
        </pc:picChg>
      </pc:sldChg>
      <pc:sldChg chg="addSp modSp mod setBg">
        <pc:chgData name="Thompson Samuel AWE" userId="0b9d652f-0818-4111-9ea9-53f940abdc4d" providerId="ADAL" clId="{8B146F71-7531-4BCA-9191-146C30732A59}" dt="2023-10-06T15:19:10.018" v="8492" actId="20577"/>
        <pc:sldMkLst>
          <pc:docMk/>
          <pc:sldMk cId="4010014743" sldId="310"/>
        </pc:sldMkLst>
        <pc:spChg chg="mod">
          <ac:chgData name="Thompson Samuel AWE" userId="0b9d652f-0818-4111-9ea9-53f940abdc4d" providerId="ADAL" clId="{8B146F71-7531-4BCA-9191-146C30732A59}" dt="2023-10-06T15:15:18.818" v="8282" actId="26606"/>
          <ac:spMkLst>
            <pc:docMk/>
            <pc:sldMk cId="4010014743" sldId="310"/>
            <ac:spMk id="3" creationId="{FD161C47-0660-416F-B4C2-25E4D35D69FD}"/>
          </ac:spMkLst>
        </pc:spChg>
        <pc:spChg chg="mod ord">
          <ac:chgData name="Thompson Samuel AWE" userId="0b9d652f-0818-4111-9ea9-53f940abdc4d" providerId="ADAL" clId="{8B146F71-7531-4BCA-9191-146C30732A59}" dt="2023-10-06T15:15:18.818" v="8282" actId="26606"/>
          <ac:spMkLst>
            <pc:docMk/>
            <pc:sldMk cId="4010014743" sldId="310"/>
            <ac:spMk id="4" creationId="{D528596A-0847-664A-9D47-5096383E5E09}"/>
          </ac:spMkLst>
        </pc:spChg>
        <pc:spChg chg="mod ord">
          <ac:chgData name="Thompson Samuel AWE" userId="0b9d652f-0818-4111-9ea9-53f940abdc4d" providerId="ADAL" clId="{8B146F71-7531-4BCA-9191-146C30732A59}" dt="2023-10-06T15:19:10.018" v="8492" actId="20577"/>
          <ac:spMkLst>
            <pc:docMk/>
            <pc:sldMk cId="4010014743" sldId="310"/>
            <ac:spMk id="5" creationId="{1B07C49E-AFFC-EC46-8930-E4D428F5F943}"/>
          </ac:spMkLst>
        </pc:spChg>
        <pc:spChg chg="add">
          <ac:chgData name="Thompson Samuel AWE" userId="0b9d652f-0818-4111-9ea9-53f940abdc4d" providerId="ADAL" clId="{8B146F71-7531-4BCA-9191-146C30732A59}" dt="2023-10-06T15:15:18.818" v="8282" actId="26606"/>
          <ac:spMkLst>
            <pc:docMk/>
            <pc:sldMk cId="4010014743" sldId="310"/>
            <ac:spMk id="11" creationId="{0288C6B4-AFC3-407F-A595-EFFD38D4CCAF}"/>
          </ac:spMkLst>
        </pc:spChg>
        <pc:spChg chg="add">
          <ac:chgData name="Thompson Samuel AWE" userId="0b9d652f-0818-4111-9ea9-53f940abdc4d" providerId="ADAL" clId="{8B146F71-7531-4BCA-9191-146C30732A59}" dt="2023-10-06T15:15:18.818" v="8282" actId="26606"/>
          <ac:spMkLst>
            <pc:docMk/>
            <pc:sldMk cId="4010014743" sldId="310"/>
            <ac:spMk id="13" creationId="{CF236821-17FE-429B-8D2C-08E13A64EA40}"/>
          </ac:spMkLst>
        </pc:spChg>
        <pc:spChg chg="add">
          <ac:chgData name="Thompson Samuel AWE" userId="0b9d652f-0818-4111-9ea9-53f940abdc4d" providerId="ADAL" clId="{8B146F71-7531-4BCA-9191-146C30732A59}" dt="2023-10-06T15:15:18.818" v="8282" actId="26606"/>
          <ac:spMkLst>
            <pc:docMk/>
            <pc:sldMk cId="4010014743" sldId="310"/>
            <ac:spMk id="15" creationId="{C0BDBCD2-E081-43AB-9119-C55465E59757}"/>
          </ac:spMkLst>
        </pc:spChg>
        <pc:spChg chg="add">
          <ac:chgData name="Thompson Samuel AWE" userId="0b9d652f-0818-4111-9ea9-53f940abdc4d" providerId="ADAL" clId="{8B146F71-7531-4BCA-9191-146C30732A59}" dt="2023-10-06T15:15:18.818" v="8282" actId="26606"/>
          <ac:spMkLst>
            <pc:docMk/>
            <pc:sldMk cId="4010014743" sldId="310"/>
            <ac:spMk id="17" creationId="{98E79BE4-34FE-485A-98A5-92CE8F7C4743}"/>
          </ac:spMkLst>
        </pc:spChg>
        <pc:spChg chg="add">
          <ac:chgData name="Thompson Samuel AWE" userId="0b9d652f-0818-4111-9ea9-53f940abdc4d" providerId="ADAL" clId="{8B146F71-7531-4BCA-9191-146C30732A59}" dt="2023-10-06T15:15:18.818" v="8282" actId="26606"/>
          <ac:spMkLst>
            <pc:docMk/>
            <pc:sldMk cId="4010014743" sldId="310"/>
            <ac:spMk id="19" creationId="{7A5F0580-5EE9-419F-96EE-B6529EF6E7D0}"/>
          </ac:spMkLst>
        </pc:spChg>
        <pc:picChg chg="add mod">
          <ac:chgData name="Thompson Samuel AWE" userId="0b9d652f-0818-4111-9ea9-53f940abdc4d" providerId="ADAL" clId="{8B146F71-7531-4BCA-9191-146C30732A59}" dt="2023-10-06T15:15:18.818" v="8282" actId="26606"/>
          <ac:picMkLst>
            <pc:docMk/>
            <pc:sldMk cId="4010014743" sldId="310"/>
            <ac:picMk id="6" creationId="{44B38932-981E-C733-731C-614277A315AF}"/>
          </ac:picMkLst>
        </pc:picChg>
      </pc:sldChg>
      <pc:sldChg chg="addSp modSp mod setBg">
        <pc:chgData name="Thompson Samuel AWE" userId="0b9d652f-0818-4111-9ea9-53f940abdc4d" providerId="ADAL" clId="{8B146F71-7531-4BCA-9191-146C30732A59}" dt="2023-10-06T15:19:32.242" v="8552" actId="20577"/>
        <pc:sldMkLst>
          <pc:docMk/>
          <pc:sldMk cId="2735560525" sldId="311"/>
        </pc:sldMkLst>
        <pc:spChg chg="mod">
          <ac:chgData name="Thompson Samuel AWE" userId="0b9d652f-0818-4111-9ea9-53f940abdc4d" providerId="ADAL" clId="{8B146F71-7531-4BCA-9191-146C30732A59}" dt="2023-10-06T15:15:21.026" v="8283" actId="26606"/>
          <ac:spMkLst>
            <pc:docMk/>
            <pc:sldMk cId="2735560525" sldId="311"/>
            <ac:spMk id="3" creationId="{AFD52E17-48CB-4D60-BD56-71D197A29B38}"/>
          </ac:spMkLst>
        </pc:spChg>
        <pc:spChg chg="mod ord">
          <ac:chgData name="Thompson Samuel AWE" userId="0b9d652f-0818-4111-9ea9-53f940abdc4d" providerId="ADAL" clId="{8B146F71-7531-4BCA-9191-146C30732A59}" dt="2023-10-06T15:15:21.026" v="8283" actId="26606"/>
          <ac:spMkLst>
            <pc:docMk/>
            <pc:sldMk cId="2735560525" sldId="311"/>
            <ac:spMk id="4" creationId="{D528596A-0847-664A-9D47-5096383E5E09}"/>
          </ac:spMkLst>
        </pc:spChg>
        <pc:spChg chg="mod ord">
          <ac:chgData name="Thompson Samuel AWE" userId="0b9d652f-0818-4111-9ea9-53f940abdc4d" providerId="ADAL" clId="{8B146F71-7531-4BCA-9191-146C30732A59}" dt="2023-10-06T15:19:32.242" v="8552" actId="20577"/>
          <ac:spMkLst>
            <pc:docMk/>
            <pc:sldMk cId="2735560525" sldId="311"/>
            <ac:spMk id="5" creationId="{1B07C49E-AFFC-EC46-8930-E4D428F5F943}"/>
          </ac:spMkLst>
        </pc:spChg>
        <pc:spChg chg="add">
          <ac:chgData name="Thompson Samuel AWE" userId="0b9d652f-0818-4111-9ea9-53f940abdc4d" providerId="ADAL" clId="{8B146F71-7531-4BCA-9191-146C30732A59}" dt="2023-10-06T15:15:21.026" v="8283" actId="26606"/>
          <ac:spMkLst>
            <pc:docMk/>
            <pc:sldMk cId="2735560525" sldId="311"/>
            <ac:spMk id="11" creationId="{0288C6B4-AFC3-407F-A595-EFFD38D4CCAF}"/>
          </ac:spMkLst>
        </pc:spChg>
        <pc:spChg chg="add">
          <ac:chgData name="Thompson Samuel AWE" userId="0b9d652f-0818-4111-9ea9-53f940abdc4d" providerId="ADAL" clId="{8B146F71-7531-4BCA-9191-146C30732A59}" dt="2023-10-06T15:15:21.026" v="8283" actId="26606"/>
          <ac:spMkLst>
            <pc:docMk/>
            <pc:sldMk cId="2735560525" sldId="311"/>
            <ac:spMk id="13" creationId="{CF236821-17FE-429B-8D2C-08E13A64EA40}"/>
          </ac:spMkLst>
        </pc:spChg>
        <pc:spChg chg="add">
          <ac:chgData name="Thompson Samuel AWE" userId="0b9d652f-0818-4111-9ea9-53f940abdc4d" providerId="ADAL" clId="{8B146F71-7531-4BCA-9191-146C30732A59}" dt="2023-10-06T15:15:21.026" v="8283" actId="26606"/>
          <ac:spMkLst>
            <pc:docMk/>
            <pc:sldMk cId="2735560525" sldId="311"/>
            <ac:spMk id="15" creationId="{C0BDBCD2-E081-43AB-9119-C55465E59757}"/>
          </ac:spMkLst>
        </pc:spChg>
        <pc:spChg chg="add">
          <ac:chgData name="Thompson Samuel AWE" userId="0b9d652f-0818-4111-9ea9-53f940abdc4d" providerId="ADAL" clId="{8B146F71-7531-4BCA-9191-146C30732A59}" dt="2023-10-06T15:15:21.026" v="8283" actId="26606"/>
          <ac:spMkLst>
            <pc:docMk/>
            <pc:sldMk cId="2735560525" sldId="311"/>
            <ac:spMk id="17" creationId="{98E79BE4-34FE-485A-98A5-92CE8F7C4743}"/>
          </ac:spMkLst>
        </pc:spChg>
        <pc:spChg chg="add">
          <ac:chgData name="Thompson Samuel AWE" userId="0b9d652f-0818-4111-9ea9-53f940abdc4d" providerId="ADAL" clId="{8B146F71-7531-4BCA-9191-146C30732A59}" dt="2023-10-06T15:15:21.026" v="8283" actId="26606"/>
          <ac:spMkLst>
            <pc:docMk/>
            <pc:sldMk cId="2735560525" sldId="311"/>
            <ac:spMk id="19" creationId="{7A5F0580-5EE9-419F-96EE-B6529EF6E7D0}"/>
          </ac:spMkLst>
        </pc:spChg>
        <pc:picChg chg="add mod">
          <ac:chgData name="Thompson Samuel AWE" userId="0b9d652f-0818-4111-9ea9-53f940abdc4d" providerId="ADAL" clId="{8B146F71-7531-4BCA-9191-146C30732A59}" dt="2023-10-06T15:15:21.026" v="8283" actId="26606"/>
          <ac:picMkLst>
            <pc:docMk/>
            <pc:sldMk cId="2735560525" sldId="311"/>
            <ac:picMk id="6" creationId="{20C92577-D671-5CDE-37EB-B62A5756DF82}"/>
          </ac:picMkLst>
        </pc:picChg>
      </pc:sldChg>
      <pc:sldChg chg="addSp modSp mod setBg">
        <pc:chgData name="Thompson Samuel AWE" userId="0b9d652f-0818-4111-9ea9-53f940abdc4d" providerId="ADAL" clId="{8B146F71-7531-4BCA-9191-146C30732A59}" dt="2023-10-06T15:19:59.026" v="8629" actId="20577"/>
        <pc:sldMkLst>
          <pc:docMk/>
          <pc:sldMk cId="1434679925" sldId="312"/>
        </pc:sldMkLst>
        <pc:spChg chg="mod">
          <ac:chgData name="Thompson Samuel AWE" userId="0b9d652f-0818-4111-9ea9-53f940abdc4d" providerId="ADAL" clId="{8B146F71-7531-4BCA-9191-146C30732A59}" dt="2023-10-06T15:15:23.422" v="8284" actId="26606"/>
          <ac:spMkLst>
            <pc:docMk/>
            <pc:sldMk cId="1434679925" sldId="312"/>
            <ac:spMk id="3" creationId="{7F12CD3C-55B3-4129-817A-84D0B28F713E}"/>
          </ac:spMkLst>
        </pc:spChg>
        <pc:spChg chg="mod ord">
          <ac:chgData name="Thompson Samuel AWE" userId="0b9d652f-0818-4111-9ea9-53f940abdc4d" providerId="ADAL" clId="{8B146F71-7531-4BCA-9191-146C30732A59}" dt="2023-10-06T15:15:23.422" v="8284" actId="26606"/>
          <ac:spMkLst>
            <pc:docMk/>
            <pc:sldMk cId="1434679925" sldId="312"/>
            <ac:spMk id="4" creationId="{D528596A-0847-664A-9D47-5096383E5E09}"/>
          </ac:spMkLst>
        </pc:spChg>
        <pc:spChg chg="mod ord">
          <ac:chgData name="Thompson Samuel AWE" userId="0b9d652f-0818-4111-9ea9-53f940abdc4d" providerId="ADAL" clId="{8B146F71-7531-4BCA-9191-146C30732A59}" dt="2023-10-06T15:19:59.026" v="8629" actId="20577"/>
          <ac:spMkLst>
            <pc:docMk/>
            <pc:sldMk cId="1434679925" sldId="312"/>
            <ac:spMk id="5" creationId="{1B07C49E-AFFC-EC46-8930-E4D428F5F943}"/>
          </ac:spMkLst>
        </pc:spChg>
        <pc:spChg chg="add">
          <ac:chgData name="Thompson Samuel AWE" userId="0b9d652f-0818-4111-9ea9-53f940abdc4d" providerId="ADAL" clId="{8B146F71-7531-4BCA-9191-146C30732A59}" dt="2023-10-06T15:15:23.422" v="8284" actId="26606"/>
          <ac:spMkLst>
            <pc:docMk/>
            <pc:sldMk cId="1434679925" sldId="312"/>
            <ac:spMk id="11" creationId="{0288C6B4-AFC3-407F-A595-EFFD38D4CCAF}"/>
          </ac:spMkLst>
        </pc:spChg>
        <pc:spChg chg="add">
          <ac:chgData name="Thompson Samuel AWE" userId="0b9d652f-0818-4111-9ea9-53f940abdc4d" providerId="ADAL" clId="{8B146F71-7531-4BCA-9191-146C30732A59}" dt="2023-10-06T15:15:23.422" v="8284" actId="26606"/>
          <ac:spMkLst>
            <pc:docMk/>
            <pc:sldMk cId="1434679925" sldId="312"/>
            <ac:spMk id="13" creationId="{CF236821-17FE-429B-8D2C-08E13A64EA40}"/>
          </ac:spMkLst>
        </pc:spChg>
        <pc:spChg chg="add">
          <ac:chgData name="Thompson Samuel AWE" userId="0b9d652f-0818-4111-9ea9-53f940abdc4d" providerId="ADAL" clId="{8B146F71-7531-4BCA-9191-146C30732A59}" dt="2023-10-06T15:15:23.422" v="8284" actId="26606"/>
          <ac:spMkLst>
            <pc:docMk/>
            <pc:sldMk cId="1434679925" sldId="312"/>
            <ac:spMk id="15" creationId="{C0BDBCD2-E081-43AB-9119-C55465E59757}"/>
          </ac:spMkLst>
        </pc:spChg>
        <pc:spChg chg="add">
          <ac:chgData name="Thompson Samuel AWE" userId="0b9d652f-0818-4111-9ea9-53f940abdc4d" providerId="ADAL" clId="{8B146F71-7531-4BCA-9191-146C30732A59}" dt="2023-10-06T15:15:23.422" v="8284" actId="26606"/>
          <ac:spMkLst>
            <pc:docMk/>
            <pc:sldMk cId="1434679925" sldId="312"/>
            <ac:spMk id="17" creationId="{98E79BE4-34FE-485A-98A5-92CE8F7C4743}"/>
          </ac:spMkLst>
        </pc:spChg>
        <pc:spChg chg="add">
          <ac:chgData name="Thompson Samuel AWE" userId="0b9d652f-0818-4111-9ea9-53f940abdc4d" providerId="ADAL" clId="{8B146F71-7531-4BCA-9191-146C30732A59}" dt="2023-10-06T15:15:23.422" v="8284" actId="26606"/>
          <ac:spMkLst>
            <pc:docMk/>
            <pc:sldMk cId="1434679925" sldId="312"/>
            <ac:spMk id="19" creationId="{7A5F0580-5EE9-419F-96EE-B6529EF6E7D0}"/>
          </ac:spMkLst>
        </pc:spChg>
        <pc:picChg chg="add mod">
          <ac:chgData name="Thompson Samuel AWE" userId="0b9d652f-0818-4111-9ea9-53f940abdc4d" providerId="ADAL" clId="{8B146F71-7531-4BCA-9191-146C30732A59}" dt="2023-10-06T15:15:23.422" v="8284" actId="26606"/>
          <ac:picMkLst>
            <pc:docMk/>
            <pc:sldMk cId="1434679925" sldId="312"/>
            <ac:picMk id="6" creationId="{359F688B-C991-6AF4-A5ED-A117E17D1CB8}"/>
          </ac:picMkLst>
        </pc:picChg>
      </pc:sldChg>
      <pc:sldChg chg="addSp modSp mod setBg">
        <pc:chgData name="Thompson Samuel AWE" userId="0b9d652f-0818-4111-9ea9-53f940abdc4d" providerId="ADAL" clId="{8B146F71-7531-4BCA-9191-146C30732A59}" dt="2023-10-06T15:21:06.489" v="8770" actId="20577"/>
        <pc:sldMkLst>
          <pc:docMk/>
          <pc:sldMk cId="1756972646" sldId="313"/>
        </pc:sldMkLst>
        <pc:spChg chg="mod">
          <ac:chgData name="Thompson Samuel AWE" userId="0b9d652f-0818-4111-9ea9-53f940abdc4d" providerId="ADAL" clId="{8B146F71-7531-4BCA-9191-146C30732A59}" dt="2023-10-06T15:15:27.777" v="8286" actId="26606"/>
          <ac:spMkLst>
            <pc:docMk/>
            <pc:sldMk cId="1756972646" sldId="313"/>
            <ac:spMk id="3" creationId="{79B32320-42D4-49FA-8047-C080B444B3AE}"/>
          </ac:spMkLst>
        </pc:spChg>
        <pc:spChg chg="mod ord">
          <ac:chgData name="Thompson Samuel AWE" userId="0b9d652f-0818-4111-9ea9-53f940abdc4d" providerId="ADAL" clId="{8B146F71-7531-4BCA-9191-146C30732A59}" dt="2023-10-06T15:15:27.777" v="8286" actId="26606"/>
          <ac:spMkLst>
            <pc:docMk/>
            <pc:sldMk cId="1756972646" sldId="313"/>
            <ac:spMk id="4" creationId="{D528596A-0847-664A-9D47-5096383E5E09}"/>
          </ac:spMkLst>
        </pc:spChg>
        <pc:spChg chg="mod ord">
          <ac:chgData name="Thompson Samuel AWE" userId="0b9d652f-0818-4111-9ea9-53f940abdc4d" providerId="ADAL" clId="{8B146F71-7531-4BCA-9191-146C30732A59}" dt="2023-10-06T15:21:06.489" v="8770" actId="20577"/>
          <ac:spMkLst>
            <pc:docMk/>
            <pc:sldMk cId="1756972646" sldId="313"/>
            <ac:spMk id="5" creationId="{1B07C49E-AFFC-EC46-8930-E4D428F5F943}"/>
          </ac:spMkLst>
        </pc:spChg>
        <pc:spChg chg="add">
          <ac:chgData name="Thompson Samuel AWE" userId="0b9d652f-0818-4111-9ea9-53f940abdc4d" providerId="ADAL" clId="{8B146F71-7531-4BCA-9191-146C30732A59}" dt="2023-10-06T15:15:27.777" v="8286" actId="26606"/>
          <ac:spMkLst>
            <pc:docMk/>
            <pc:sldMk cId="1756972646" sldId="313"/>
            <ac:spMk id="11" creationId="{0288C6B4-AFC3-407F-A595-EFFD38D4CCAF}"/>
          </ac:spMkLst>
        </pc:spChg>
        <pc:spChg chg="add">
          <ac:chgData name="Thompson Samuel AWE" userId="0b9d652f-0818-4111-9ea9-53f940abdc4d" providerId="ADAL" clId="{8B146F71-7531-4BCA-9191-146C30732A59}" dt="2023-10-06T15:15:27.777" v="8286" actId="26606"/>
          <ac:spMkLst>
            <pc:docMk/>
            <pc:sldMk cId="1756972646" sldId="313"/>
            <ac:spMk id="13" creationId="{CF236821-17FE-429B-8D2C-08E13A64EA40}"/>
          </ac:spMkLst>
        </pc:spChg>
        <pc:spChg chg="add">
          <ac:chgData name="Thompson Samuel AWE" userId="0b9d652f-0818-4111-9ea9-53f940abdc4d" providerId="ADAL" clId="{8B146F71-7531-4BCA-9191-146C30732A59}" dt="2023-10-06T15:15:27.777" v="8286" actId="26606"/>
          <ac:spMkLst>
            <pc:docMk/>
            <pc:sldMk cId="1756972646" sldId="313"/>
            <ac:spMk id="15" creationId="{C0BDBCD2-E081-43AB-9119-C55465E59757}"/>
          </ac:spMkLst>
        </pc:spChg>
        <pc:spChg chg="add">
          <ac:chgData name="Thompson Samuel AWE" userId="0b9d652f-0818-4111-9ea9-53f940abdc4d" providerId="ADAL" clId="{8B146F71-7531-4BCA-9191-146C30732A59}" dt="2023-10-06T15:15:27.777" v="8286" actId="26606"/>
          <ac:spMkLst>
            <pc:docMk/>
            <pc:sldMk cId="1756972646" sldId="313"/>
            <ac:spMk id="17" creationId="{98E79BE4-34FE-485A-98A5-92CE8F7C4743}"/>
          </ac:spMkLst>
        </pc:spChg>
        <pc:spChg chg="add">
          <ac:chgData name="Thompson Samuel AWE" userId="0b9d652f-0818-4111-9ea9-53f940abdc4d" providerId="ADAL" clId="{8B146F71-7531-4BCA-9191-146C30732A59}" dt="2023-10-06T15:15:27.777" v="8286" actId="26606"/>
          <ac:spMkLst>
            <pc:docMk/>
            <pc:sldMk cId="1756972646" sldId="313"/>
            <ac:spMk id="19" creationId="{7A5F0580-5EE9-419F-96EE-B6529EF6E7D0}"/>
          </ac:spMkLst>
        </pc:spChg>
        <pc:picChg chg="add mod">
          <ac:chgData name="Thompson Samuel AWE" userId="0b9d652f-0818-4111-9ea9-53f940abdc4d" providerId="ADAL" clId="{8B146F71-7531-4BCA-9191-146C30732A59}" dt="2023-10-06T15:15:27.777" v="8286" actId="26606"/>
          <ac:picMkLst>
            <pc:docMk/>
            <pc:sldMk cId="1756972646" sldId="313"/>
            <ac:picMk id="6" creationId="{6D361B7C-FC42-7CA3-43BA-7C0C658E611E}"/>
          </ac:picMkLst>
        </pc:picChg>
      </pc:sldChg>
      <pc:sldChg chg="addSp modSp mod setBg">
        <pc:chgData name="Thompson Samuel AWE" userId="0b9d652f-0818-4111-9ea9-53f940abdc4d" providerId="ADAL" clId="{8B146F71-7531-4BCA-9191-146C30732A59}" dt="2023-10-06T15:20:42.346" v="8722" actId="20577"/>
        <pc:sldMkLst>
          <pc:docMk/>
          <pc:sldMk cId="639399535" sldId="314"/>
        </pc:sldMkLst>
        <pc:spChg chg="mod ord">
          <ac:chgData name="Thompson Samuel AWE" userId="0b9d652f-0818-4111-9ea9-53f940abdc4d" providerId="ADAL" clId="{8B146F71-7531-4BCA-9191-146C30732A59}" dt="2023-10-06T15:15:25.569" v="8285" actId="26606"/>
          <ac:spMkLst>
            <pc:docMk/>
            <pc:sldMk cId="639399535" sldId="314"/>
            <ac:spMk id="4" creationId="{D528596A-0847-664A-9D47-5096383E5E09}"/>
          </ac:spMkLst>
        </pc:spChg>
        <pc:spChg chg="mod ord">
          <ac:chgData name="Thompson Samuel AWE" userId="0b9d652f-0818-4111-9ea9-53f940abdc4d" providerId="ADAL" clId="{8B146F71-7531-4BCA-9191-146C30732A59}" dt="2023-10-06T15:20:42.346" v="8722" actId="20577"/>
          <ac:spMkLst>
            <pc:docMk/>
            <pc:sldMk cId="639399535" sldId="314"/>
            <ac:spMk id="5" creationId="{1B07C49E-AFFC-EC46-8930-E4D428F5F943}"/>
          </ac:spMkLst>
        </pc:spChg>
        <pc:spChg chg="mod">
          <ac:chgData name="Thompson Samuel AWE" userId="0b9d652f-0818-4111-9ea9-53f940abdc4d" providerId="ADAL" clId="{8B146F71-7531-4BCA-9191-146C30732A59}" dt="2023-10-06T15:15:25.569" v="8285" actId="26606"/>
          <ac:spMkLst>
            <pc:docMk/>
            <pc:sldMk cId="639399535" sldId="314"/>
            <ac:spMk id="8" creationId="{952C2E9C-C6BE-40BD-A406-CFB441363CBA}"/>
          </ac:spMkLst>
        </pc:spChg>
        <pc:spChg chg="add">
          <ac:chgData name="Thompson Samuel AWE" userId="0b9d652f-0818-4111-9ea9-53f940abdc4d" providerId="ADAL" clId="{8B146F71-7531-4BCA-9191-146C30732A59}" dt="2023-10-06T15:15:25.569" v="8285" actId="26606"/>
          <ac:spMkLst>
            <pc:docMk/>
            <pc:sldMk cId="639399535" sldId="314"/>
            <ac:spMk id="13" creationId="{0288C6B4-AFC3-407F-A595-EFFD38D4CCAF}"/>
          </ac:spMkLst>
        </pc:spChg>
        <pc:spChg chg="add">
          <ac:chgData name="Thompson Samuel AWE" userId="0b9d652f-0818-4111-9ea9-53f940abdc4d" providerId="ADAL" clId="{8B146F71-7531-4BCA-9191-146C30732A59}" dt="2023-10-06T15:15:25.569" v="8285" actId="26606"/>
          <ac:spMkLst>
            <pc:docMk/>
            <pc:sldMk cId="639399535" sldId="314"/>
            <ac:spMk id="15" creationId="{CF236821-17FE-429B-8D2C-08E13A64EA40}"/>
          </ac:spMkLst>
        </pc:spChg>
        <pc:spChg chg="add">
          <ac:chgData name="Thompson Samuel AWE" userId="0b9d652f-0818-4111-9ea9-53f940abdc4d" providerId="ADAL" clId="{8B146F71-7531-4BCA-9191-146C30732A59}" dt="2023-10-06T15:15:25.569" v="8285" actId="26606"/>
          <ac:spMkLst>
            <pc:docMk/>
            <pc:sldMk cId="639399535" sldId="314"/>
            <ac:spMk id="17" creationId="{C0BDBCD2-E081-43AB-9119-C55465E59757}"/>
          </ac:spMkLst>
        </pc:spChg>
        <pc:spChg chg="add">
          <ac:chgData name="Thompson Samuel AWE" userId="0b9d652f-0818-4111-9ea9-53f940abdc4d" providerId="ADAL" clId="{8B146F71-7531-4BCA-9191-146C30732A59}" dt="2023-10-06T15:15:25.569" v="8285" actId="26606"/>
          <ac:spMkLst>
            <pc:docMk/>
            <pc:sldMk cId="639399535" sldId="314"/>
            <ac:spMk id="19" creationId="{98E79BE4-34FE-485A-98A5-92CE8F7C4743}"/>
          </ac:spMkLst>
        </pc:spChg>
        <pc:spChg chg="add">
          <ac:chgData name="Thompson Samuel AWE" userId="0b9d652f-0818-4111-9ea9-53f940abdc4d" providerId="ADAL" clId="{8B146F71-7531-4BCA-9191-146C30732A59}" dt="2023-10-06T15:15:25.569" v="8285" actId="26606"/>
          <ac:spMkLst>
            <pc:docMk/>
            <pc:sldMk cId="639399535" sldId="314"/>
            <ac:spMk id="21" creationId="{7A5F0580-5EE9-419F-96EE-B6529EF6E7D0}"/>
          </ac:spMkLst>
        </pc:spChg>
        <pc:picChg chg="add mod">
          <ac:chgData name="Thompson Samuel AWE" userId="0b9d652f-0818-4111-9ea9-53f940abdc4d" providerId="ADAL" clId="{8B146F71-7531-4BCA-9191-146C30732A59}" dt="2023-10-06T15:15:25.569" v="8285" actId="26606"/>
          <ac:picMkLst>
            <pc:docMk/>
            <pc:sldMk cId="639399535" sldId="314"/>
            <ac:picMk id="3" creationId="{3FBA1542-08FB-34BA-01AB-E96D1A7A6C49}"/>
          </ac:picMkLst>
        </pc:picChg>
      </pc:sldChg>
      <pc:sldChg chg="addSp modSp mod setBg">
        <pc:chgData name="Thompson Samuel AWE" userId="0b9d652f-0818-4111-9ea9-53f940abdc4d" providerId="ADAL" clId="{8B146F71-7531-4BCA-9191-146C30732A59}" dt="2023-10-06T15:21:37.632" v="8847" actId="20577"/>
        <pc:sldMkLst>
          <pc:docMk/>
          <pc:sldMk cId="3566646398" sldId="315"/>
        </pc:sldMkLst>
        <pc:spChg chg="mod">
          <ac:chgData name="Thompson Samuel AWE" userId="0b9d652f-0818-4111-9ea9-53f940abdc4d" providerId="ADAL" clId="{8B146F71-7531-4BCA-9191-146C30732A59}" dt="2023-10-06T15:15:31.185" v="8287" actId="26606"/>
          <ac:spMkLst>
            <pc:docMk/>
            <pc:sldMk cId="3566646398" sldId="315"/>
            <ac:spMk id="3" creationId="{2A7EB98F-A25F-4357-9775-478FC17F7F83}"/>
          </ac:spMkLst>
        </pc:spChg>
        <pc:spChg chg="mod ord">
          <ac:chgData name="Thompson Samuel AWE" userId="0b9d652f-0818-4111-9ea9-53f940abdc4d" providerId="ADAL" clId="{8B146F71-7531-4BCA-9191-146C30732A59}" dt="2023-10-06T15:15:31.185" v="8287" actId="26606"/>
          <ac:spMkLst>
            <pc:docMk/>
            <pc:sldMk cId="3566646398" sldId="315"/>
            <ac:spMk id="4" creationId="{D528596A-0847-664A-9D47-5096383E5E09}"/>
          </ac:spMkLst>
        </pc:spChg>
        <pc:spChg chg="mod ord">
          <ac:chgData name="Thompson Samuel AWE" userId="0b9d652f-0818-4111-9ea9-53f940abdc4d" providerId="ADAL" clId="{8B146F71-7531-4BCA-9191-146C30732A59}" dt="2023-10-06T15:21:37.632" v="8847" actId="20577"/>
          <ac:spMkLst>
            <pc:docMk/>
            <pc:sldMk cId="3566646398" sldId="315"/>
            <ac:spMk id="5" creationId="{1B07C49E-AFFC-EC46-8930-E4D428F5F943}"/>
          </ac:spMkLst>
        </pc:spChg>
        <pc:spChg chg="add">
          <ac:chgData name="Thompson Samuel AWE" userId="0b9d652f-0818-4111-9ea9-53f940abdc4d" providerId="ADAL" clId="{8B146F71-7531-4BCA-9191-146C30732A59}" dt="2023-10-06T15:15:31.185" v="8287" actId="26606"/>
          <ac:spMkLst>
            <pc:docMk/>
            <pc:sldMk cId="3566646398" sldId="315"/>
            <ac:spMk id="11" creationId="{0288C6B4-AFC3-407F-A595-EFFD38D4CCAF}"/>
          </ac:spMkLst>
        </pc:spChg>
        <pc:spChg chg="add">
          <ac:chgData name="Thompson Samuel AWE" userId="0b9d652f-0818-4111-9ea9-53f940abdc4d" providerId="ADAL" clId="{8B146F71-7531-4BCA-9191-146C30732A59}" dt="2023-10-06T15:15:31.185" v="8287" actId="26606"/>
          <ac:spMkLst>
            <pc:docMk/>
            <pc:sldMk cId="3566646398" sldId="315"/>
            <ac:spMk id="13" creationId="{CF236821-17FE-429B-8D2C-08E13A64EA40}"/>
          </ac:spMkLst>
        </pc:spChg>
        <pc:spChg chg="add">
          <ac:chgData name="Thompson Samuel AWE" userId="0b9d652f-0818-4111-9ea9-53f940abdc4d" providerId="ADAL" clId="{8B146F71-7531-4BCA-9191-146C30732A59}" dt="2023-10-06T15:15:31.185" v="8287" actId="26606"/>
          <ac:spMkLst>
            <pc:docMk/>
            <pc:sldMk cId="3566646398" sldId="315"/>
            <ac:spMk id="15" creationId="{C0BDBCD2-E081-43AB-9119-C55465E59757}"/>
          </ac:spMkLst>
        </pc:spChg>
        <pc:spChg chg="add">
          <ac:chgData name="Thompson Samuel AWE" userId="0b9d652f-0818-4111-9ea9-53f940abdc4d" providerId="ADAL" clId="{8B146F71-7531-4BCA-9191-146C30732A59}" dt="2023-10-06T15:15:31.185" v="8287" actId="26606"/>
          <ac:spMkLst>
            <pc:docMk/>
            <pc:sldMk cId="3566646398" sldId="315"/>
            <ac:spMk id="17" creationId="{98E79BE4-34FE-485A-98A5-92CE8F7C4743}"/>
          </ac:spMkLst>
        </pc:spChg>
        <pc:spChg chg="add">
          <ac:chgData name="Thompson Samuel AWE" userId="0b9d652f-0818-4111-9ea9-53f940abdc4d" providerId="ADAL" clId="{8B146F71-7531-4BCA-9191-146C30732A59}" dt="2023-10-06T15:15:31.185" v="8287" actId="26606"/>
          <ac:spMkLst>
            <pc:docMk/>
            <pc:sldMk cId="3566646398" sldId="315"/>
            <ac:spMk id="19" creationId="{7A5F0580-5EE9-419F-96EE-B6529EF6E7D0}"/>
          </ac:spMkLst>
        </pc:spChg>
        <pc:picChg chg="add mod">
          <ac:chgData name="Thompson Samuel AWE" userId="0b9d652f-0818-4111-9ea9-53f940abdc4d" providerId="ADAL" clId="{8B146F71-7531-4BCA-9191-146C30732A59}" dt="2023-10-06T15:15:31.185" v="8287" actId="26606"/>
          <ac:picMkLst>
            <pc:docMk/>
            <pc:sldMk cId="3566646398" sldId="315"/>
            <ac:picMk id="6" creationId="{027F89AB-6FD7-E0A0-DD2A-7B5C1E0DAF1F}"/>
          </ac:picMkLst>
        </pc:picChg>
      </pc:sldChg>
      <pc:sldChg chg="addSp modSp mod setBg">
        <pc:chgData name="Thompson Samuel AWE" userId="0b9d652f-0818-4111-9ea9-53f940abdc4d" providerId="ADAL" clId="{8B146F71-7531-4BCA-9191-146C30732A59}" dt="2023-10-06T15:35:45.537" v="8850" actId="20577"/>
        <pc:sldMkLst>
          <pc:docMk/>
          <pc:sldMk cId="1398439132" sldId="316"/>
        </pc:sldMkLst>
        <pc:spChg chg="mod">
          <ac:chgData name="Thompson Samuel AWE" userId="0b9d652f-0818-4111-9ea9-53f940abdc4d" providerId="ADAL" clId="{8B146F71-7531-4BCA-9191-146C30732A59}" dt="2023-10-06T15:15:33.905" v="8288" actId="26606"/>
          <ac:spMkLst>
            <pc:docMk/>
            <pc:sldMk cId="1398439132" sldId="316"/>
            <ac:spMk id="3" creationId="{964DA114-677C-40D8-8FFA-43531834CFBF}"/>
          </ac:spMkLst>
        </pc:spChg>
        <pc:spChg chg="mod ord">
          <ac:chgData name="Thompson Samuel AWE" userId="0b9d652f-0818-4111-9ea9-53f940abdc4d" providerId="ADAL" clId="{8B146F71-7531-4BCA-9191-146C30732A59}" dt="2023-10-06T15:15:33.905" v="8288" actId="26606"/>
          <ac:spMkLst>
            <pc:docMk/>
            <pc:sldMk cId="1398439132" sldId="316"/>
            <ac:spMk id="4" creationId="{D528596A-0847-664A-9D47-5096383E5E09}"/>
          </ac:spMkLst>
        </pc:spChg>
        <pc:spChg chg="mod ord">
          <ac:chgData name="Thompson Samuel AWE" userId="0b9d652f-0818-4111-9ea9-53f940abdc4d" providerId="ADAL" clId="{8B146F71-7531-4BCA-9191-146C30732A59}" dt="2023-10-06T15:35:45.537" v="8850" actId="20577"/>
          <ac:spMkLst>
            <pc:docMk/>
            <pc:sldMk cId="1398439132" sldId="316"/>
            <ac:spMk id="5" creationId="{1B07C49E-AFFC-EC46-8930-E4D428F5F943}"/>
          </ac:spMkLst>
        </pc:spChg>
        <pc:spChg chg="add">
          <ac:chgData name="Thompson Samuel AWE" userId="0b9d652f-0818-4111-9ea9-53f940abdc4d" providerId="ADAL" clId="{8B146F71-7531-4BCA-9191-146C30732A59}" dt="2023-10-06T15:15:33.905" v="8288" actId="26606"/>
          <ac:spMkLst>
            <pc:docMk/>
            <pc:sldMk cId="1398439132" sldId="316"/>
            <ac:spMk id="11" creationId="{0288C6B4-AFC3-407F-A595-EFFD38D4CCAF}"/>
          </ac:spMkLst>
        </pc:spChg>
        <pc:spChg chg="add">
          <ac:chgData name="Thompson Samuel AWE" userId="0b9d652f-0818-4111-9ea9-53f940abdc4d" providerId="ADAL" clId="{8B146F71-7531-4BCA-9191-146C30732A59}" dt="2023-10-06T15:15:33.905" v="8288" actId="26606"/>
          <ac:spMkLst>
            <pc:docMk/>
            <pc:sldMk cId="1398439132" sldId="316"/>
            <ac:spMk id="13" creationId="{CF236821-17FE-429B-8D2C-08E13A64EA40}"/>
          </ac:spMkLst>
        </pc:spChg>
        <pc:spChg chg="add">
          <ac:chgData name="Thompson Samuel AWE" userId="0b9d652f-0818-4111-9ea9-53f940abdc4d" providerId="ADAL" clId="{8B146F71-7531-4BCA-9191-146C30732A59}" dt="2023-10-06T15:15:33.905" v="8288" actId="26606"/>
          <ac:spMkLst>
            <pc:docMk/>
            <pc:sldMk cId="1398439132" sldId="316"/>
            <ac:spMk id="15" creationId="{C0BDBCD2-E081-43AB-9119-C55465E59757}"/>
          </ac:spMkLst>
        </pc:spChg>
        <pc:spChg chg="add">
          <ac:chgData name="Thompson Samuel AWE" userId="0b9d652f-0818-4111-9ea9-53f940abdc4d" providerId="ADAL" clId="{8B146F71-7531-4BCA-9191-146C30732A59}" dt="2023-10-06T15:15:33.905" v="8288" actId="26606"/>
          <ac:spMkLst>
            <pc:docMk/>
            <pc:sldMk cId="1398439132" sldId="316"/>
            <ac:spMk id="17" creationId="{98E79BE4-34FE-485A-98A5-92CE8F7C4743}"/>
          </ac:spMkLst>
        </pc:spChg>
        <pc:spChg chg="add">
          <ac:chgData name="Thompson Samuel AWE" userId="0b9d652f-0818-4111-9ea9-53f940abdc4d" providerId="ADAL" clId="{8B146F71-7531-4BCA-9191-146C30732A59}" dt="2023-10-06T15:15:33.905" v="8288" actId="26606"/>
          <ac:spMkLst>
            <pc:docMk/>
            <pc:sldMk cId="1398439132" sldId="316"/>
            <ac:spMk id="19" creationId="{7A5F0580-5EE9-419F-96EE-B6529EF6E7D0}"/>
          </ac:spMkLst>
        </pc:spChg>
        <pc:picChg chg="add mod">
          <ac:chgData name="Thompson Samuel AWE" userId="0b9d652f-0818-4111-9ea9-53f940abdc4d" providerId="ADAL" clId="{8B146F71-7531-4BCA-9191-146C30732A59}" dt="2023-10-06T15:15:33.905" v="8288" actId="26606"/>
          <ac:picMkLst>
            <pc:docMk/>
            <pc:sldMk cId="1398439132" sldId="316"/>
            <ac:picMk id="6" creationId="{79CBC07C-B39D-F9D6-AF32-9189144A783D}"/>
          </ac:picMkLst>
        </pc:picChg>
      </pc:sldChg>
      <pc:sldChg chg="addSp modSp mod setBg">
        <pc:chgData name="Thompson Samuel AWE" userId="0b9d652f-0818-4111-9ea9-53f940abdc4d" providerId="ADAL" clId="{8B146F71-7531-4BCA-9191-146C30732A59}" dt="2023-10-09T10:28:21.163" v="9079" actId="20577"/>
        <pc:sldMkLst>
          <pc:docMk/>
          <pc:sldMk cId="3975168428" sldId="317"/>
        </pc:sldMkLst>
        <pc:spChg chg="mod">
          <ac:chgData name="Thompson Samuel AWE" userId="0b9d652f-0818-4111-9ea9-53f940abdc4d" providerId="ADAL" clId="{8B146F71-7531-4BCA-9191-146C30732A59}" dt="2023-10-06T15:15:36.146" v="8289" actId="26606"/>
          <ac:spMkLst>
            <pc:docMk/>
            <pc:sldMk cId="3975168428" sldId="317"/>
            <ac:spMk id="3" creationId="{04523243-E4D6-45EC-97C8-D44398FB7417}"/>
          </ac:spMkLst>
        </pc:spChg>
        <pc:spChg chg="mod ord">
          <ac:chgData name="Thompson Samuel AWE" userId="0b9d652f-0818-4111-9ea9-53f940abdc4d" providerId="ADAL" clId="{8B146F71-7531-4BCA-9191-146C30732A59}" dt="2023-10-06T15:15:36.146" v="8289" actId="26606"/>
          <ac:spMkLst>
            <pc:docMk/>
            <pc:sldMk cId="3975168428" sldId="317"/>
            <ac:spMk id="4" creationId="{D528596A-0847-664A-9D47-5096383E5E09}"/>
          </ac:spMkLst>
        </pc:spChg>
        <pc:spChg chg="mod ord">
          <ac:chgData name="Thompson Samuel AWE" userId="0b9d652f-0818-4111-9ea9-53f940abdc4d" providerId="ADAL" clId="{8B146F71-7531-4BCA-9191-146C30732A59}" dt="2023-10-09T10:28:21.163" v="9079" actId="20577"/>
          <ac:spMkLst>
            <pc:docMk/>
            <pc:sldMk cId="3975168428" sldId="317"/>
            <ac:spMk id="5" creationId="{1B07C49E-AFFC-EC46-8930-E4D428F5F943}"/>
          </ac:spMkLst>
        </pc:spChg>
        <pc:spChg chg="add">
          <ac:chgData name="Thompson Samuel AWE" userId="0b9d652f-0818-4111-9ea9-53f940abdc4d" providerId="ADAL" clId="{8B146F71-7531-4BCA-9191-146C30732A59}" dt="2023-10-06T15:15:36.146" v="8289" actId="26606"/>
          <ac:spMkLst>
            <pc:docMk/>
            <pc:sldMk cId="3975168428" sldId="317"/>
            <ac:spMk id="11" creationId="{0288C6B4-AFC3-407F-A595-EFFD38D4CCAF}"/>
          </ac:spMkLst>
        </pc:spChg>
        <pc:spChg chg="add">
          <ac:chgData name="Thompson Samuel AWE" userId="0b9d652f-0818-4111-9ea9-53f940abdc4d" providerId="ADAL" clId="{8B146F71-7531-4BCA-9191-146C30732A59}" dt="2023-10-06T15:15:36.146" v="8289" actId="26606"/>
          <ac:spMkLst>
            <pc:docMk/>
            <pc:sldMk cId="3975168428" sldId="317"/>
            <ac:spMk id="13" creationId="{CF236821-17FE-429B-8D2C-08E13A64EA40}"/>
          </ac:spMkLst>
        </pc:spChg>
        <pc:spChg chg="add">
          <ac:chgData name="Thompson Samuel AWE" userId="0b9d652f-0818-4111-9ea9-53f940abdc4d" providerId="ADAL" clId="{8B146F71-7531-4BCA-9191-146C30732A59}" dt="2023-10-06T15:15:36.146" v="8289" actId="26606"/>
          <ac:spMkLst>
            <pc:docMk/>
            <pc:sldMk cId="3975168428" sldId="317"/>
            <ac:spMk id="15" creationId="{C0BDBCD2-E081-43AB-9119-C55465E59757}"/>
          </ac:spMkLst>
        </pc:spChg>
        <pc:spChg chg="add">
          <ac:chgData name="Thompson Samuel AWE" userId="0b9d652f-0818-4111-9ea9-53f940abdc4d" providerId="ADAL" clId="{8B146F71-7531-4BCA-9191-146C30732A59}" dt="2023-10-06T15:15:36.146" v="8289" actId="26606"/>
          <ac:spMkLst>
            <pc:docMk/>
            <pc:sldMk cId="3975168428" sldId="317"/>
            <ac:spMk id="17" creationId="{98E79BE4-34FE-485A-98A5-92CE8F7C4743}"/>
          </ac:spMkLst>
        </pc:spChg>
        <pc:spChg chg="add">
          <ac:chgData name="Thompson Samuel AWE" userId="0b9d652f-0818-4111-9ea9-53f940abdc4d" providerId="ADAL" clId="{8B146F71-7531-4BCA-9191-146C30732A59}" dt="2023-10-06T15:15:36.146" v="8289" actId="26606"/>
          <ac:spMkLst>
            <pc:docMk/>
            <pc:sldMk cId="3975168428" sldId="317"/>
            <ac:spMk id="19" creationId="{7A5F0580-5EE9-419F-96EE-B6529EF6E7D0}"/>
          </ac:spMkLst>
        </pc:spChg>
        <pc:picChg chg="add mod">
          <ac:chgData name="Thompson Samuel AWE" userId="0b9d652f-0818-4111-9ea9-53f940abdc4d" providerId="ADAL" clId="{8B146F71-7531-4BCA-9191-146C30732A59}" dt="2023-10-06T15:15:36.146" v="8289" actId="26606"/>
          <ac:picMkLst>
            <pc:docMk/>
            <pc:sldMk cId="3975168428" sldId="317"/>
            <ac:picMk id="6" creationId="{75CD302E-E8DD-8D02-64F6-62DB13EE80DE}"/>
          </ac:picMkLst>
        </pc:picChg>
      </pc:sldChg>
      <pc:sldChg chg="addSp modSp mod setBg">
        <pc:chgData name="Thompson Samuel AWE" userId="0b9d652f-0818-4111-9ea9-53f940abdc4d" providerId="ADAL" clId="{8B146F71-7531-4BCA-9191-146C30732A59}" dt="2023-10-09T14:52:35.337" v="10979" actId="20577"/>
        <pc:sldMkLst>
          <pc:docMk/>
          <pc:sldMk cId="239597884" sldId="318"/>
        </pc:sldMkLst>
        <pc:spChg chg="mod ord">
          <ac:chgData name="Thompson Samuel AWE" userId="0b9d652f-0818-4111-9ea9-53f940abdc4d" providerId="ADAL" clId="{8B146F71-7531-4BCA-9191-146C30732A59}" dt="2023-10-09T14:48:09.350" v="10648" actId="26606"/>
          <ac:spMkLst>
            <pc:docMk/>
            <pc:sldMk cId="239597884" sldId="318"/>
            <ac:spMk id="3" creationId="{8C82F32A-22A5-0046-9FAC-5295E4FA5A12}"/>
          </ac:spMkLst>
        </pc:spChg>
        <pc:spChg chg="mod ord">
          <ac:chgData name="Thompson Samuel AWE" userId="0b9d652f-0818-4111-9ea9-53f940abdc4d" providerId="ADAL" clId="{8B146F71-7531-4BCA-9191-146C30732A59}" dt="2023-10-09T14:52:35.337" v="10979" actId="20577"/>
          <ac:spMkLst>
            <pc:docMk/>
            <pc:sldMk cId="239597884" sldId="318"/>
            <ac:spMk id="5" creationId="{85D9F803-CDBC-C74C-AF1B-2B5937D1C241}"/>
          </ac:spMkLst>
        </pc:spChg>
        <pc:spChg chg="mod ord">
          <ac:chgData name="Thompson Samuel AWE" userId="0b9d652f-0818-4111-9ea9-53f940abdc4d" providerId="ADAL" clId="{8B146F71-7531-4BCA-9191-146C30732A59}" dt="2023-10-09T14:48:09.350" v="10648" actId="26606"/>
          <ac:spMkLst>
            <pc:docMk/>
            <pc:sldMk cId="239597884" sldId="318"/>
            <ac:spMk id="8" creationId="{2E0ECA32-E146-40DA-85CD-9677244BC3EC}"/>
          </ac:spMkLst>
        </pc:spChg>
        <pc:spChg chg="add">
          <ac:chgData name="Thompson Samuel AWE" userId="0b9d652f-0818-4111-9ea9-53f940abdc4d" providerId="ADAL" clId="{8B146F71-7531-4BCA-9191-146C30732A59}" dt="2023-10-09T14:48:09.350" v="10648" actId="26606"/>
          <ac:spMkLst>
            <pc:docMk/>
            <pc:sldMk cId="239597884" sldId="318"/>
            <ac:spMk id="17" creationId="{FAF68CB5-D519-4070-A998-B86F0FBCD10C}"/>
          </ac:spMkLst>
        </pc:spChg>
        <pc:spChg chg="add">
          <ac:chgData name="Thompson Samuel AWE" userId="0b9d652f-0818-4111-9ea9-53f940abdc4d" providerId="ADAL" clId="{8B146F71-7531-4BCA-9191-146C30732A59}" dt="2023-10-09T14:48:09.350" v="10648" actId="26606"/>
          <ac:spMkLst>
            <pc:docMk/>
            <pc:sldMk cId="239597884" sldId="318"/>
            <ac:spMk id="19" creationId="{7586665A-47B3-4AEE-BC94-15D89FF706B3}"/>
          </ac:spMkLst>
        </pc:spChg>
        <pc:picChg chg="add mod ord">
          <ac:chgData name="Thompson Samuel AWE" userId="0b9d652f-0818-4111-9ea9-53f940abdc4d" providerId="ADAL" clId="{8B146F71-7531-4BCA-9191-146C30732A59}" dt="2023-10-09T14:48:09.350" v="10648" actId="26606"/>
          <ac:picMkLst>
            <pc:docMk/>
            <pc:sldMk cId="239597884" sldId="318"/>
            <ac:picMk id="4" creationId="{AADBEDF0-35F3-78B7-2B33-E76590F3BC49}"/>
          </ac:picMkLst>
        </pc:picChg>
        <pc:picChg chg="add mod">
          <ac:chgData name="Thompson Samuel AWE" userId="0b9d652f-0818-4111-9ea9-53f940abdc4d" providerId="ADAL" clId="{8B146F71-7531-4BCA-9191-146C30732A59}" dt="2023-10-09T14:48:09.350" v="10648" actId="26606"/>
          <ac:picMkLst>
            <pc:docMk/>
            <pc:sldMk cId="239597884" sldId="318"/>
            <ac:picMk id="7" creationId="{33D1ED44-79DD-2D47-6339-432790B7F98F}"/>
          </ac:picMkLst>
        </pc:picChg>
        <pc:picChg chg="add mod">
          <ac:chgData name="Thompson Samuel AWE" userId="0b9d652f-0818-4111-9ea9-53f940abdc4d" providerId="ADAL" clId="{8B146F71-7531-4BCA-9191-146C30732A59}" dt="2023-10-09T14:48:09.350" v="10648" actId="26606"/>
          <ac:picMkLst>
            <pc:docMk/>
            <pc:sldMk cId="239597884" sldId="318"/>
            <ac:picMk id="10" creationId="{978B203B-60DB-E481-E386-13573E1E1A4E}"/>
          </ac:picMkLst>
        </pc:picChg>
        <pc:picChg chg="add mod ord">
          <ac:chgData name="Thompson Samuel AWE" userId="0b9d652f-0818-4111-9ea9-53f940abdc4d" providerId="ADAL" clId="{8B146F71-7531-4BCA-9191-146C30732A59}" dt="2023-10-09T14:48:09.350" v="10648" actId="26606"/>
          <ac:picMkLst>
            <pc:docMk/>
            <pc:sldMk cId="239597884" sldId="318"/>
            <ac:picMk id="12" creationId="{42BDAF8F-B300-4198-5271-8F27F8A8FCB0}"/>
          </ac:picMkLst>
        </pc:picChg>
      </pc:sldChg>
      <pc:sldChg chg="addSp modSp mod">
        <pc:chgData name="Thompson Samuel AWE" userId="0b9d652f-0818-4111-9ea9-53f940abdc4d" providerId="ADAL" clId="{8B146F71-7531-4BCA-9191-146C30732A59}" dt="2023-10-10T10:04:16.265" v="11904" actId="20577"/>
        <pc:sldMkLst>
          <pc:docMk/>
          <pc:sldMk cId="232499080" sldId="319"/>
        </pc:sldMkLst>
        <pc:spChg chg="mod">
          <ac:chgData name="Thompson Samuel AWE" userId="0b9d652f-0818-4111-9ea9-53f940abdc4d" providerId="ADAL" clId="{8B146F71-7531-4BCA-9191-146C30732A59}" dt="2023-10-10T10:04:10.675" v="11903" actId="20577"/>
          <ac:spMkLst>
            <pc:docMk/>
            <pc:sldMk cId="232499080" sldId="319"/>
            <ac:spMk id="5" creationId="{85D9F803-CDBC-C74C-AF1B-2B5937D1C241}"/>
          </ac:spMkLst>
        </pc:spChg>
        <pc:spChg chg="mod">
          <ac:chgData name="Thompson Samuel AWE" userId="0b9d652f-0818-4111-9ea9-53f940abdc4d" providerId="ADAL" clId="{8B146F71-7531-4BCA-9191-146C30732A59}" dt="2023-10-10T10:04:16.265" v="11904" actId="20577"/>
          <ac:spMkLst>
            <pc:docMk/>
            <pc:sldMk cId="232499080" sldId="319"/>
            <ac:spMk id="8" creationId="{34C97452-C78A-4701-B8AB-ABFE63D5BEDE}"/>
          </ac:spMkLst>
        </pc:spChg>
        <pc:picChg chg="add mod">
          <ac:chgData name="Thompson Samuel AWE" userId="0b9d652f-0818-4111-9ea9-53f940abdc4d" providerId="ADAL" clId="{8B146F71-7531-4BCA-9191-146C30732A59}" dt="2023-10-06T15:38:11.916" v="8890" actId="14100"/>
          <ac:picMkLst>
            <pc:docMk/>
            <pc:sldMk cId="232499080" sldId="319"/>
            <ac:picMk id="4" creationId="{0E537DDF-DDEF-5E0E-2FD6-493E2B464992}"/>
          </ac:picMkLst>
        </pc:picChg>
      </pc:sldChg>
      <pc:sldChg chg="addSp modSp mod setBg">
        <pc:chgData name="Thompson Samuel AWE" userId="0b9d652f-0818-4111-9ea9-53f940abdc4d" providerId="ADAL" clId="{8B146F71-7531-4BCA-9191-146C30732A59}" dt="2023-10-09T15:09:51.626" v="11681" actId="20577"/>
        <pc:sldMkLst>
          <pc:docMk/>
          <pc:sldMk cId="3645034231" sldId="320"/>
        </pc:sldMkLst>
        <pc:spChg chg="add mod">
          <ac:chgData name="Thompson Samuel AWE" userId="0b9d652f-0818-4111-9ea9-53f940abdc4d" providerId="ADAL" clId="{8B146F71-7531-4BCA-9191-146C30732A59}" dt="2023-10-09T15:01:40.808" v="11186" actId="26606"/>
          <ac:spMkLst>
            <pc:docMk/>
            <pc:sldMk cId="3645034231" sldId="320"/>
            <ac:spMk id="2" creationId="{20995533-E345-9EFA-AA70-0903B305CB83}"/>
          </ac:spMkLst>
        </pc:spChg>
        <pc:spChg chg="mod">
          <ac:chgData name="Thompson Samuel AWE" userId="0b9d652f-0818-4111-9ea9-53f940abdc4d" providerId="ADAL" clId="{8B146F71-7531-4BCA-9191-146C30732A59}" dt="2023-10-09T15:01:40.808" v="11186" actId="26606"/>
          <ac:spMkLst>
            <pc:docMk/>
            <pc:sldMk cId="3645034231" sldId="320"/>
            <ac:spMk id="4" creationId="{336C985E-BCEF-DD49-BB47-C4649A79F0D8}"/>
          </ac:spMkLst>
        </pc:spChg>
        <pc:spChg chg="mod">
          <ac:chgData name="Thompson Samuel AWE" userId="0b9d652f-0818-4111-9ea9-53f940abdc4d" providerId="ADAL" clId="{8B146F71-7531-4BCA-9191-146C30732A59}" dt="2023-10-09T15:09:51.626" v="11681" actId="20577"/>
          <ac:spMkLst>
            <pc:docMk/>
            <pc:sldMk cId="3645034231" sldId="320"/>
            <ac:spMk id="5" creationId="{1B07C49E-AFFC-EC46-8930-E4D428F5F943}"/>
          </ac:spMkLst>
        </pc:spChg>
        <pc:spChg chg="add mod">
          <ac:chgData name="Thompson Samuel AWE" userId="0b9d652f-0818-4111-9ea9-53f940abdc4d" providerId="ADAL" clId="{8B146F71-7531-4BCA-9191-146C30732A59}" dt="2023-10-09T15:01:40.808" v="11186" actId="26606"/>
          <ac:spMkLst>
            <pc:docMk/>
            <pc:sldMk cId="3645034231" sldId="320"/>
            <ac:spMk id="6" creationId="{2F82C7A0-374F-0EE5-0821-2E9BC1AADADC}"/>
          </ac:spMkLst>
        </pc:spChg>
        <pc:spChg chg="mod ord">
          <ac:chgData name="Thompson Samuel AWE" userId="0b9d652f-0818-4111-9ea9-53f940abdc4d" providerId="ADAL" clId="{8B146F71-7531-4BCA-9191-146C30732A59}" dt="2023-10-09T15:01:40.808" v="11186" actId="26606"/>
          <ac:spMkLst>
            <pc:docMk/>
            <pc:sldMk cId="3645034231" sldId="320"/>
            <ac:spMk id="9" creationId="{533106AC-60D7-46AE-8E64-7B84ABDBD099}"/>
          </ac:spMkLst>
        </pc:spChg>
        <pc:spChg chg="add">
          <ac:chgData name="Thompson Samuel AWE" userId="0b9d652f-0818-4111-9ea9-53f940abdc4d" providerId="ADAL" clId="{8B146F71-7531-4BCA-9191-146C30732A59}" dt="2023-10-09T15:01:40.808" v="11186" actId="26606"/>
          <ac:spMkLst>
            <pc:docMk/>
            <pc:sldMk cId="3645034231" sldId="320"/>
            <ac:spMk id="14" creationId="{7DA1F35B-C8F7-4A5A-9339-7DA4D785B300}"/>
          </ac:spMkLst>
        </pc:spChg>
        <pc:spChg chg="add">
          <ac:chgData name="Thompson Samuel AWE" userId="0b9d652f-0818-4111-9ea9-53f940abdc4d" providerId="ADAL" clId="{8B146F71-7531-4BCA-9191-146C30732A59}" dt="2023-10-09T15:01:40.808" v="11186" actId="26606"/>
          <ac:spMkLst>
            <pc:docMk/>
            <pc:sldMk cId="3645034231" sldId="320"/>
            <ac:spMk id="16" creationId="{B2D4AD41-40DA-4A81-92F5-B6E3BA1ED82A}"/>
          </ac:spMkLst>
        </pc:spChg>
        <pc:picChg chg="add mod">
          <ac:chgData name="Thompson Samuel AWE" userId="0b9d652f-0818-4111-9ea9-53f940abdc4d" providerId="ADAL" clId="{8B146F71-7531-4BCA-9191-146C30732A59}" dt="2023-10-09T15:01:40.808" v="11186" actId="26606"/>
          <ac:picMkLst>
            <pc:docMk/>
            <pc:sldMk cId="3645034231" sldId="320"/>
            <ac:picMk id="3" creationId="{D290DCA1-BEE7-8A2C-03D7-8A853FACDB7A}"/>
          </ac:picMkLst>
        </pc:picChg>
        <pc:picChg chg="add mod">
          <ac:chgData name="Thompson Samuel AWE" userId="0b9d652f-0818-4111-9ea9-53f940abdc4d" providerId="ADAL" clId="{8B146F71-7531-4BCA-9191-146C30732A59}" dt="2023-10-09T15:01:40.808" v="11186" actId="26606"/>
          <ac:picMkLst>
            <pc:docMk/>
            <pc:sldMk cId="3645034231" sldId="320"/>
            <ac:picMk id="7" creationId="{BE4DDF5B-265F-F14A-7839-206033FE01CD}"/>
          </ac:picMkLst>
        </pc:picChg>
      </pc:sldChg>
      <pc:sldChg chg="addSp modSp mod setBg">
        <pc:chgData name="Thompson Samuel AWE" userId="0b9d652f-0818-4111-9ea9-53f940abdc4d" providerId="ADAL" clId="{8B146F71-7531-4BCA-9191-146C30732A59}" dt="2023-10-09T13:14:24.214" v="10134" actId="20577"/>
        <pc:sldMkLst>
          <pc:docMk/>
          <pc:sldMk cId="700132931" sldId="322"/>
        </pc:sldMkLst>
        <pc:spChg chg="mod ord">
          <ac:chgData name="Thompson Samuel AWE" userId="0b9d652f-0818-4111-9ea9-53f940abdc4d" providerId="ADAL" clId="{8B146F71-7531-4BCA-9191-146C30732A59}" dt="2023-10-06T15:45:21.912" v="8914" actId="26606"/>
          <ac:spMkLst>
            <pc:docMk/>
            <pc:sldMk cId="700132931" sldId="322"/>
            <ac:spMk id="3" creationId="{8C82F32A-22A5-0046-9FAC-5295E4FA5A12}"/>
          </ac:spMkLst>
        </pc:spChg>
        <pc:spChg chg="mod ord">
          <ac:chgData name="Thompson Samuel AWE" userId="0b9d652f-0818-4111-9ea9-53f940abdc4d" providerId="ADAL" clId="{8B146F71-7531-4BCA-9191-146C30732A59}" dt="2023-10-09T13:14:24.214" v="10134" actId="20577"/>
          <ac:spMkLst>
            <pc:docMk/>
            <pc:sldMk cId="700132931" sldId="322"/>
            <ac:spMk id="5" creationId="{85D9F803-CDBC-C74C-AF1B-2B5937D1C241}"/>
          </ac:spMkLst>
        </pc:spChg>
        <pc:spChg chg="mod ord">
          <ac:chgData name="Thompson Samuel AWE" userId="0b9d652f-0818-4111-9ea9-53f940abdc4d" providerId="ADAL" clId="{8B146F71-7531-4BCA-9191-146C30732A59}" dt="2023-10-09T10:32:05.756" v="9716" actId="20577"/>
          <ac:spMkLst>
            <pc:docMk/>
            <pc:sldMk cId="700132931" sldId="322"/>
            <ac:spMk id="8" creationId="{9456A072-47A6-4424-9ABE-F398119040DD}"/>
          </ac:spMkLst>
        </pc:spChg>
        <pc:spChg chg="add">
          <ac:chgData name="Thompson Samuel AWE" userId="0b9d652f-0818-4111-9ea9-53f940abdc4d" providerId="ADAL" clId="{8B146F71-7531-4BCA-9191-146C30732A59}" dt="2023-10-06T15:45:21.912" v="8914" actId="26606"/>
          <ac:spMkLst>
            <pc:docMk/>
            <pc:sldMk cId="700132931" sldId="322"/>
            <ac:spMk id="13" creationId="{4AC6B390-BC59-4F1D-A0EE-D71A92F0A0B2}"/>
          </ac:spMkLst>
        </pc:spChg>
        <pc:spChg chg="add">
          <ac:chgData name="Thompson Samuel AWE" userId="0b9d652f-0818-4111-9ea9-53f940abdc4d" providerId="ADAL" clId="{8B146F71-7531-4BCA-9191-146C30732A59}" dt="2023-10-06T15:45:21.912" v="8914" actId="26606"/>
          <ac:spMkLst>
            <pc:docMk/>
            <pc:sldMk cId="700132931" sldId="322"/>
            <ac:spMk id="15" creationId="{B6C60D79-16F1-4C4B-B7E3-7634E7069CDE}"/>
          </ac:spMkLst>
        </pc:spChg>
        <pc:spChg chg="add">
          <ac:chgData name="Thompson Samuel AWE" userId="0b9d652f-0818-4111-9ea9-53f940abdc4d" providerId="ADAL" clId="{8B146F71-7531-4BCA-9191-146C30732A59}" dt="2023-10-06T15:45:21.912" v="8914" actId="26606"/>
          <ac:spMkLst>
            <pc:docMk/>
            <pc:sldMk cId="700132931" sldId="322"/>
            <ac:spMk id="17" creationId="{426B127E-6498-4C77-9C9D-4553A5113B80}"/>
          </ac:spMkLst>
        </pc:spChg>
        <pc:picChg chg="add mod">
          <ac:chgData name="Thompson Samuel AWE" userId="0b9d652f-0818-4111-9ea9-53f940abdc4d" providerId="ADAL" clId="{8B146F71-7531-4BCA-9191-146C30732A59}" dt="2023-10-06T15:45:30.685" v="8917" actId="1076"/>
          <ac:picMkLst>
            <pc:docMk/>
            <pc:sldMk cId="700132931" sldId="322"/>
            <ac:picMk id="4" creationId="{1CDD7499-D4DE-0E92-8B23-5116BBAF2452}"/>
          </ac:picMkLst>
        </pc:picChg>
      </pc:sldChg>
      <pc:sldChg chg="addSp modSp mod setBg">
        <pc:chgData name="Thompson Samuel AWE" userId="0b9d652f-0818-4111-9ea9-53f940abdc4d" providerId="ADAL" clId="{8B146F71-7531-4BCA-9191-146C30732A59}" dt="2023-10-09T14:12:51.811" v="10408" actId="33524"/>
        <pc:sldMkLst>
          <pc:docMk/>
          <pc:sldMk cId="1866160706" sldId="323"/>
        </pc:sldMkLst>
        <pc:spChg chg="mod ord">
          <ac:chgData name="Thompson Samuel AWE" userId="0b9d652f-0818-4111-9ea9-53f940abdc4d" providerId="ADAL" clId="{8B146F71-7531-4BCA-9191-146C30732A59}" dt="2023-10-06T15:45:19.807" v="8913" actId="26606"/>
          <ac:spMkLst>
            <pc:docMk/>
            <pc:sldMk cId="1866160706" sldId="323"/>
            <ac:spMk id="3" creationId="{8C82F32A-22A5-0046-9FAC-5295E4FA5A12}"/>
          </ac:spMkLst>
        </pc:spChg>
        <pc:spChg chg="mod ord">
          <ac:chgData name="Thompson Samuel AWE" userId="0b9d652f-0818-4111-9ea9-53f940abdc4d" providerId="ADAL" clId="{8B146F71-7531-4BCA-9191-146C30732A59}" dt="2023-10-09T14:12:51.811" v="10408" actId="33524"/>
          <ac:spMkLst>
            <pc:docMk/>
            <pc:sldMk cId="1866160706" sldId="323"/>
            <ac:spMk id="5" creationId="{85D9F803-CDBC-C74C-AF1B-2B5937D1C241}"/>
          </ac:spMkLst>
        </pc:spChg>
        <pc:spChg chg="mod ord">
          <ac:chgData name="Thompson Samuel AWE" userId="0b9d652f-0818-4111-9ea9-53f940abdc4d" providerId="ADAL" clId="{8B146F71-7531-4BCA-9191-146C30732A59}" dt="2023-10-09T13:14:37.926" v="10162" actId="20577"/>
          <ac:spMkLst>
            <pc:docMk/>
            <pc:sldMk cId="1866160706" sldId="323"/>
            <ac:spMk id="8" creationId="{4EF94599-779E-457E-B57B-6063EBF7A840}"/>
          </ac:spMkLst>
        </pc:spChg>
        <pc:spChg chg="add">
          <ac:chgData name="Thompson Samuel AWE" userId="0b9d652f-0818-4111-9ea9-53f940abdc4d" providerId="ADAL" clId="{8B146F71-7531-4BCA-9191-146C30732A59}" dt="2023-10-06T15:45:19.807" v="8913" actId="26606"/>
          <ac:spMkLst>
            <pc:docMk/>
            <pc:sldMk cId="1866160706" sldId="323"/>
            <ac:spMk id="13" creationId="{4AC6B390-BC59-4F1D-A0EE-D71A92F0A0B2}"/>
          </ac:spMkLst>
        </pc:spChg>
        <pc:spChg chg="add">
          <ac:chgData name="Thompson Samuel AWE" userId="0b9d652f-0818-4111-9ea9-53f940abdc4d" providerId="ADAL" clId="{8B146F71-7531-4BCA-9191-146C30732A59}" dt="2023-10-06T15:45:19.807" v="8913" actId="26606"/>
          <ac:spMkLst>
            <pc:docMk/>
            <pc:sldMk cId="1866160706" sldId="323"/>
            <ac:spMk id="15" creationId="{B6C60D79-16F1-4C4B-B7E3-7634E7069CDE}"/>
          </ac:spMkLst>
        </pc:spChg>
        <pc:spChg chg="add">
          <ac:chgData name="Thompson Samuel AWE" userId="0b9d652f-0818-4111-9ea9-53f940abdc4d" providerId="ADAL" clId="{8B146F71-7531-4BCA-9191-146C30732A59}" dt="2023-10-06T15:45:19.807" v="8913" actId="26606"/>
          <ac:spMkLst>
            <pc:docMk/>
            <pc:sldMk cId="1866160706" sldId="323"/>
            <ac:spMk id="17" creationId="{426B127E-6498-4C77-9C9D-4553A5113B80}"/>
          </ac:spMkLst>
        </pc:spChg>
        <pc:picChg chg="add mod">
          <ac:chgData name="Thompson Samuel AWE" userId="0b9d652f-0818-4111-9ea9-53f940abdc4d" providerId="ADAL" clId="{8B146F71-7531-4BCA-9191-146C30732A59}" dt="2023-10-06T15:45:36.485" v="8919" actId="14100"/>
          <ac:picMkLst>
            <pc:docMk/>
            <pc:sldMk cId="1866160706" sldId="323"/>
            <ac:picMk id="4" creationId="{A0C9D0EA-ED1F-37A2-6AB1-DEE15DB3C930}"/>
          </ac:picMkLst>
        </pc:picChg>
      </pc:sldChg>
      <pc:sldChg chg="addSp modSp mod setBg">
        <pc:chgData name="Thompson Samuel AWE" userId="0b9d652f-0818-4111-9ea9-53f940abdc4d" providerId="ADAL" clId="{8B146F71-7531-4BCA-9191-146C30732A59}" dt="2023-10-09T15:27:41.888" v="11739" actId="1076"/>
        <pc:sldMkLst>
          <pc:docMk/>
          <pc:sldMk cId="252359608" sldId="324"/>
        </pc:sldMkLst>
        <pc:spChg chg="mod ord">
          <ac:chgData name="Thompson Samuel AWE" userId="0b9d652f-0818-4111-9ea9-53f940abdc4d" providerId="ADAL" clId="{8B146F71-7531-4BCA-9191-146C30732A59}" dt="2023-10-06T15:45:08.994" v="8909" actId="26606"/>
          <ac:spMkLst>
            <pc:docMk/>
            <pc:sldMk cId="252359608" sldId="324"/>
            <ac:spMk id="3" creationId="{8C82F32A-22A5-0046-9FAC-5295E4FA5A12}"/>
          </ac:spMkLst>
        </pc:spChg>
        <pc:spChg chg="mod ord">
          <ac:chgData name="Thompson Samuel AWE" userId="0b9d652f-0818-4111-9ea9-53f940abdc4d" providerId="ADAL" clId="{8B146F71-7531-4BCA-9191-146C30732A59}" dt="2023-10-09T14:42:57.350" v="10597" actId="12"/>
          <ac:spMkLst>
            <pc:docMk/>
            <pc:sldMk cId="252359608" sldId="324"/>
            <ac:spMk id="5" creationId="{85D9F803-CDBC-C74C-AF1B-2B5937D1C241}"/>
          </ac:spMkLst>
        </pc:spChg>
        <pc:spChg chg="mod ord">
          <ac:chgData name="Thompson Samuel AWE" userId="0b9d652f-0818-4111-9ea9-53f940abdc4d" providerId="ADAL" clId="{8B146F71-7531-4BCA-9191-146C30732A59}" dt="2023-10-09T14:13:34.831" v="10469" actId="20577"/>
          <ac:spMkLst>
            <pc:docMk/>
            <pc:sldMk cId="252359608" sldId="324"/>
            <ac:spMk id="12" creationId="{4D271BF5-BAA1-4CEB-A575-76A097FABBBA}"/>
          </ac:spMkLst>
        </pc:spChg>
        <pc:spChg chg="add">
          <ac:chgData name="Thompson Samuel AWE" userId="0b9d652f-0818-4111-9ea9-53f940abdc4d" providerId="ADAL" clId="{8B146F71-7531-4BCA-9191-146C30732A59}" dt="2023-10-06T15:45:08.994" v="8909" actId="26606"/>
          <ac:spMkLst>
            <pc:docMk/>
            <pc:sldMk cId="252359608" sldId="324"/>
            <ac:spMk id="17" creationId="{4AC6B390-BC59-4F1D-A0EE-D71A92F0A0B2}"/>
          </ac:spMkLst>
        </pc:spChg>
        <pc:spChg chg="add">
          <ac:chgData name="Thompson Samuel AWE" userId="0b9d652f-0818-4111-9ea9-53f940abdc4d" providerId="ADAL" clId="{8B146F71-7531-4BCA-9191-146C30732A59}" dt="2023-10-06T15:45:08.994" v="8909" actId="26606"/>
          <ac:spMkLst>
            <pc:docMk/>
            <pc:sldMk cId="252359608" sldId="324"/>
            <ac:spMk id="19" creationId="{B6C60D79-16F1-4C4B-B7E3-7634E7069CDE}"/>
          </ac:spMkLst>
        </pc:spChg>
        <pc:spChg chg="add">
          <ac:chgData name="Thompson Samuel AWE" userId="0b9d652f-0818-4111-9ea9-53f940abdc4d" providerId="ADAL" clId="{8B146F71-7531-4BCA-9191-146C30732A59}" dt="2023-10-06T15:45:08.994" v="8909" actId="26606"/>
          <ac:spMkLst>
            <pc:docMk/>
            <pc:sldMk cId="252359608" sldId="324"/>
            <ac:spMk id="21" creationId="{426B127E-6498-4C77-9C9D-4553A5113B80}"/>
          </ac:spMkLst>
        </pc:spChg>
        <pc:picChg chg="add mod">
          <ac:chgData name="Thompson Samuel AWE" userId="0b9d652f-0818-4111-9ea9-53f940abdc4d" providerId="ADAL" clId="{8B146F71-7531-4BCA-9191-146C30732A59}" dt="2023-10-09T15:27:41.888" v="11739" actId="1076"/>
          <ac:picMkLst>
            <pc:docMk/>
            <pc:sldMk cId="252359608" sldId="324"/>
            <ac:picMk id="4" creationId="{8044A586-7414-A693-A759-FF3DF8BECD5B}"/>
          </ac:picMkLst>
        </pc:picChg>
      </pc:sldChg>
      <pc:sldChg chg="modSp mod">
        <pc:chgData name="Thompson Samuel AWE" userId="0b9d652f-0818-4111-9ea9-53f940abdc4d" providerId="ADAL" clId="{8B146F71-7531-4BCA-9191-146C30732A59}" dt="2023-10-09T10:26:55.181" v="8922" actId="20577"/>
        <pc:sldMkLst>
          <pc:docMk/>
          <pc:sldMk cId="1277611629" sldId="327"/>
        </pc:sldMkLst>
        <pc:spChg chg="mod">
          <ac:chgData name="Thompson Samuel AWE" userId="0b9d652f-0818-4111-9ea9-53f940abdc4d" providerId="ADAL" clId="{8B146F71-7531-4BCA-9191-146C30732A59}" dt="2023-10-09T10:26:55.181" v="8922" actId="20577"/>
          <ac:spMkLst>
            <pc:docMk/>
            <pc:sldMk cId="1277611629" sldId="327"/>
            <ac:spMk id="6" creationId="{2C36AF9D-A911-994B-90EA-013D4CDA5604}"/>
          </ac:spMkLst>
        </pc:spChg>
      </pc:sldChg>
      <pc:sldChg chg="addSp modSp mod setBg">
        <pc:chgData name="Thompson Samuel AWE" userId="0b9d652f-0818-4111-9ea9-53f940abdc4d" providerId="ADAL" clId="{8B146F71-7531-4BCA-9191-146C30732A59}" dt="2023-10-03T15:05:10.124" v="138" actId="26606"/>
        <pc:sldMkLst>
          <pc:docMk/>
          <pc:sldMk cId="724038033" sldId="330"/>
        </pc:sldMkLst>
        <pc:spChg chg="mod ord">
          <ac:chgData name="Thompson Samuel AWE" userId="0b9d652f-0818-4111-9ea9-53f940abdc4d" providerId="ADAL" clId="{8B146F71-7531-4BCA-9191-146C30732A59}" dt="2023-10-03T15:05:10.124" v="138" actId="26606"/>
          <ac:spMkLst>
            <pc:docMk/>
            <pc:sldMk cId="724038033" sldId="330"/>
            <ac:spMk id="4" creationId="{E2403FD9-22AB-4833-9FE0-E1E67C96862D}"/>
          </ac:spMkLst>
        </pc:spChg>
        <pc:spChg chg="mod ord">
          <ac:chgData name="Thompson Samuel AWE" userId="0b9d652f-0818-4111-9ea9-53f940abdc4d" providerId="ADAL" clId="{8B146F71-7531-4BCA-9191-146C30732A59}" dt="2023-10-03T15:05:10.124" v="138" actId="26606"/>
          <ac:spMkLst>
            <pc:docMk/>
            <pc:sldMk cId="724038033" sldId="330"/>
            <ac:spMk id="10" creationId="{79EF1473-3ADD-43F1-A495-57AAB7FD902F}"/>
          </ac:spMkLst>
        </pc:spChg>
        <pc:spChg chg="mod">
          <ac:chgData name="Thompson Samuel AWE" userId="0b9d652f-0818-4111-9ea9-53f940abdc4d" providerId="ADAL" clId="{8B146F71-7531-4BCA-9191-146C30732A59}" dt="2023-10-03T15:05:10.124" v="138" actId="26606"/>
          <ac:spMkLst>
            <pc:docMk/>
            <pc:sldMk cId="724038033" sldId="330"/>
            <ac:spMk id="19" creationId="{6CA66F18-AF00-434A-AB3C-61097BEAE5FA}"/>
          </ac:spMkLst>
        </pc:spChg>
        <pc:spChg chg="add">
          <ac:chgData name="Thompson Samuel AWE" userId="0b9d652f-0818-4111-9ea9-53f940abdc4d" providerId="ADAL" clId="{8B146F71-7531-4BCA-9191-146C30732A59}" dt="2023-10-03T15:05:10.124" v="138" actId="26606"/>
          <ac:spMkLst>
            <pc:docMk/>
            <pc:sldMk cId="724038033" sldId="330"/>
            <ac:spMk id="26" creationId="{2EB492CD-616E-47F8-933B-5E2D952A0593}"/>
          </ac:spMkLst>
        </pc:spChg>
        <pc:spChg chg="add">
          <ac:chgData name="Thompson Samuel AWE" userId="0b9d652f-0818-4111-9ea9-53f940abdc4d" providerId="ADAL" clId="{8B146F71-7531-4BCA-9191-146C30732A59}" dt="2023-10-03T15:05:10.124" v="138" actId="26606"/>
          <ac:spMkLst>
            <pc:docMk/>
            <pc:sldMk cId="724038033" sldId="330"/>
            <ac:spMk id="28" creationId="{59383CF9-23B5-4335-9B21-1791C4CF1C75}"/>
          </ac:spMkLst>
        </pc:spChg>
        <pc:spChg chg="add">
          <ac:chgData name="Thompson Samuel AWE" userId="0b9d652f-0818-4111-9ea9-53f940abdc4d" providerId="ADAL" clId="{8B146F71-7531-4BCA-9191-146C30732A59}" dt="2023-10-03T15:05:10.124" v="138" actId="26606"/>
          <ac:spMkLst>
            <pc:docMk/>
            <pc:sldMk cId="724038033" sldId="330"/>
            <ac:spMk id="30" creationId="{0007FE00-9498-4706-B255-6437B0252C02}"/>
          </ac:spMkLst>
        </pc:spChg>
        <pc:picChg chg="add">
          <ac:chgData name="Thompson Samuel AWE" userId="0b9d652f-0818-4111-9ea9-53f940abdc4d" providerId="ADAL" clId="{8B146F71-7531-4BCA-9191-146C30732A59}" dt="2023-10-03T15:05:10.124" v="138" actId="26606"/>
          <ac:picMkLst>
            <pc:docMk/>
            <pc:sldMk cId="724038033" sldId="330"/>
            <ac:picMk id="23" creationId="{1C4CA541-B104-5A15-7852-122D7CBA4016}"/>
          </ac:picMkLst>
        </pc:picChg>
      </pc:sldChg>
      <pc:sldChg chg="modSp mod">
        <pc:chgData name="Thompson Samuel AWE" userId="0b9d652f-0818-4111-9ea9-53f940abdc4d" providerId="ADAL" clId="{8B146F71-7531-4BCA-9191-146C30732A59}" dt="2023-10-12T10:12:07.033" v="13011" actId="20577"/>
        <pc:sldMkLst>
          <pc:docMk/>
          <pc:sldMk cId="1980221439" sldId="331"/>
        </pc:sldMkLst>
        <pc:spChg chg="mod">
          <ac:chgData name="Thompson Samuel AWE" userId="0b9d652f-0818-4111-9ea9-53f940abdc4d" providerId="ADAL" clId="{8B146F71-7531-4BCA-9191-146C30732A59}" dt="2023-10-12T10:12:07.033" v="13011" actId="20577"/>
          <ac:spMkLst>
            <pc:docMk/>
            <pc:sldMk cId="1980221439" sldId="331"/>
            <ac:spMk id="10" creationId="{79EF1473-3ADD-43F1-A495-57AAB7FD902F}"/>
          </ac:spMkLst>
        </pc:spChg>
        <pc:spChg chg="mod">
          <ac:chgData name="Thompson Samuel AWE" userId="0b9d652f-0818-4111-9ea9-53f940abdc4d" providerId="ADAL" clId="{8B146F71-7531-4BCA-9191-146C30732A59}" dt="2023-10-04T10:52:58.433" v="2368" actId="2711"/>
          <ac:spMkLst>
            <pc:docMk/>
            <pc:sldMk cId="1980221439" sldId="331"/>
            <ac:spMk id="19" creationId="{6CA66F18-AF00-434A-AB3C-61097BEAE5FA}"/>
          </ac:spMkLst>
        </pc:spChg>
      </pc:sldChg>
      <pc:sldChg chg="addSp delSp modSp mod">
        <pc:chgData name="Thompson Samuel AWE" userId="0b9d652f-0818-4111-9ea9-53f940abdc4d" providerId="ADAL" clId="{8B146F71-7531-4BCA-9191-146C30732A59}" dt="2023-10-03T15:04:42.944" v="137" actId="26606"/>
        <pc:sldMkLst>
          <pc:docMk/>
          <pc:sldMk cId="2560061391" sldId="332"/>
        </pc:sldMkLst>
        <pc:spChg chg="mod">
          <ac:chgData name="Thompson Samuel AWE" userId="0b9d652f-0818-4111-9ea9-53f940abdc4d" providerId="ADAL" clId="{8B146F71-7531-4BCA-9191-146C30732A59}" dt="2023-10-03T15:04:42.944" v="137" actId="26606"/>
          <ac:spMkLst>
            <pc:docMk/>
            <pc:sldMk cId="2560061391" sldId="332"/>
            <ac:spMk id="4" creationId="{E2403FD9-22AB-4833-9FE0-E1E67C96862D}"/>
          </ac:spMkLst>
        </pc:spChg>
        <pc:spChg chg="mod ord">
          <ac:chgData name="Thompson Samuel AWE" userId="0b9d652f-0818-4111-9ea9-53f940abdc4d" providerId="ADAL" clId="{8B146F71-7531-4BCA-9191-146C30732A59}" dt="2023-10-03T15:04:42.944" v="137" actId="26606"/>
          <ac:spMkLst>
            <pc:docMk/>
            <pc:sldMk cId="2560061391" sldId="332"/>
            <ac:spMk id="5" creationId="{8E999A1B-8752-489F-A63B-EA2F60186B52}"/>
          </ac:spMkLst>
        </pc:spChg>
        <pc:spChg chg="mod">
          <ac:chgData name="Thompson Samuel AWE" userId="0b9d652f-0818-4111-9ea9-53f940abdc4d" providerId="ADAL" clId="{8B146F71-7531-4BCA-9191-146C30732A59}" dt="2023-10-03T15:04:42.944" v="137" actId="26606"/>
          <ac:spMkLst>
            <pc:docMk/>
            <pc:sldMk cId="2560061391" sldId="332"/>
            <ac:spMk id="19" creationId="{6CA66F18-AF00-434A-AB3C-61097BEAE5FA}"/>
          </ac:spMkLst>
        </pc:spChg>
        <pc:spChg chg="del">
          <ac:chgData name="Thompson Samuel AWE" userId="0b9d652f-0818-4111-9ea9-53f940abdc4d" providerId="ADAL" clId="{8B146F71-7531-4BCA-9191-146C30732A59}" dt="2023-10-03T15:04:42.944" v="137" actId="26606"/>
          <ac:spMkLst>
            <pc:docMk/>
            <pc:sldMk cId="2560061391" sldId="332"/>
            <ac:spMk id="24" creationId="{1CD81A2A-6ED4-4EF4-A14C-912D31E14800}"/>
          </ac:spMkLst>
        </pc:spChg>
        <pc:spChg chg="del">
          <ac:chgData name="Thompson Samuel AWE" userId="0b9d652f-0818-4111-9ea9-53f940abdc4d" providerId="ADAL" clId="{8B146F71-7531-4BCA-9191-146C30732A59}" dt="2023-10-03T15:04:42.944" v="137" actId="26606"/>
          <ac:spMkLst>
            <pc:docMk/>
            <pc:sldMk cId="2560061391" sldId="332"/>
            <ac:spMk id="26" creationId="{1661932C-CA15-4E17-B115-FAE7CBEE4789}"/>
          </ac:spMkLst>
        </pc:spChg>
        <pc:spChg chg="del">
          <ac:chgData name="Thompson Samuel AWE" userId="0b9d652f-0818-4111-9ea9-53f940abdc4d" providerId="ADAL" clId="{8B146F71-7531-4BCA-9191-146C30732A59}" dt="2023-10-03T15:04:42.944" v="137" actId="26606"/>
          <ac:spMkLst>
            <pc:docMk/>
            <pc:sldMk cId="2560061391" sldId="332"/>
            <ac:spMk id="28" creationId="{8590ADD5-9383-4D3D-9047-3DA2593CCB5D}"/>
          </ac:spMkLst>
        </pc:spChg>
        <pc:spChg chg="del">
          <ac:chgData name="Thompson Samuel AWE" userId="0b9d652f-0818-4111-9ea9-53f940abdc4d" providerId="ADAL" clId="{8B146F71-7531-4BCA-9191-146C30732A59}" dt="2023-10-03T15:04:42.944" v="137" actId="26606"/>
          <ac:spMkLst>
            <pc:docMk/>
            <pc:sldMk cId="2560061391" sldId="332"/>
            <ac:spMk id="30" creationId="{DABE3E45-88CF-45D8-8D40-C773324D93F6}"/>
          </ac:spMkLst>
        </pc:spChg>
        <pc:spChg chg="del">
          <ac:chgData name="Thompson Samuel AWE" userId="0b9d652f-0818-4111-9ea9-53f940abdc4d" providerId="ADAL" clId="{8B146F71-7531-4BCA-9191-146C30732A59}" dt="2023-10-03T15:04:42.944" v="137" actId="26606"/>
          <ac:spMkLst>
            <pc:docMk/>
            <pc:sldMk cId="2560061391" sldId="332"/>
            <ac:spMk id="34" creationId="{B91ECDA9-56DC-4270-8F33-01C5637B8CEB}"/>
          </ac:spMkLst>
        </pc:spChg>
        <pc:spChg chg="del">
          <ac:chgData name="Thompson Samuel AWE" userId="0b9d652f-0818-4111-9ea9-53f940abdc4d" providerId="ADAL" clId="{8B146F71-7531-4BCA-9191-146C30732A59}" dt="2023-10-03T15:04:42.944" v="137" actId="26606"/>
          <ac:spMkLst>
            <pc:docMk/>
            <pc:sldMk cId="2560061391" sldId="332"/>
            <ac:spMk id="36" creationId="{75F47824-961D-465D-84F9-EAE11BC6173B}"/>
          </ac:spMkLst>
        </pc:spChg>
        <pc:spChg chg="del">
          <ac:chgData name="Thompson Samuel AWE" userId="0b9d652f-0818-4111-9ea9-53f940abdc4d" providerId="ADAL" clId="{8B146F71-7531-4BCA-9191-146C30732A59}" dt="2023-10-03T15:04:42.944" v="137" actId="26606"/>
          <ac:spMkLst>
            <pc:docMk/>
            <pc:sldMk cId="2560061391" sldId="332"/>
            <ac:spMk id="38" creationId="{FEC9DA3E-C1D7-472D-B7C0-F71AE41FBA23}"/>
          </ac:spMkLst>
        </pc:spChg>
        <pc:spChg chg="add">
          <ac:chgData name="Thompson Samuel AWE" userId="0b9d652f-0818-4111-9ea9-53f940abdc4d" providerId="ADAL" clId="{8B146F71-7531-4BCA-9191-146C30732A59}" dt="2023-10-03T15:04:42.944" v="137" actId="26606"/>
          <ac:spMkLst>
            <pc:docMk/>
            <pc:sldMk cId="2560061391" sldId="332"/>
            <ac:spMk id="43" creationId="{2EB492CD-616E-47F8-933B-5E2D952A0593}"/>
          </ac:spMkLst>
        </pc:spChg>
        <pc:spChg chg="add">
          <ac:chgData name="Thompson Samuel AWE" userId="0b9d652f-0818-4111-9ea9-53f940abdc4d" providerId="ADAL" clId="{8B146F71-7531-4BCA-9191-146C30732A59}" dt="2023-10-03T15:04:42.944" v="137" actId="26606"/>
          <ac:spMkLst>
            <pc:docMk/>
            <pc:sldMk cId="2560061391" sldId="332"/>
            <ac:spMk id="45" creationId="{59383CF9-23B5-4335-9B21-1791C4CF1C75}"/>
          </ac:spMkLst>
        </pc:spChg>
        <pc:spChg chg="add">
          <ac:chgData name="Thompson Samuel AWE" userId="0b9d652f-0818-4111-9ea9-53f940abdc4d" providerId="ADAL" clId="{8B146F71-7531-4BCA-9191-146C30732A59}" dt="2023-10-03T15:04:42.944" v="137" actId="26606"/>
          <ac:spMkLst>
            <pc:docMk/>
            <pc:sldMk cId="2560061391" sldId="332"/>
            <ac:spMk id="47" creationId="{0007FE00-9498-4706-B255-6437B0252C02}"/>
          </ac:spMkLst>
        </pc:spChg>
        <pc:picChg chg="mod">
          <ac:chgData name="Thompson Samuel AWE" userId="0b9d652f-0818-4111-9ea9-53f940abdc4d" providerId="ADAL" clId="{8B146F71-7531-4BCA-9191-146C30732A59}" dt="2023-10-03T15:04:42.944" v="137" actId="26606"/>
          <ac:picMkLst>
            <pc:docMk/>
            <pc:sldMk cId="2560061391" sldId="332"/>
            <ac:picMk id="3" creationId="{2E3AEA29-CB40-0414-1374-E618B0A207E8}"/>
          </ac:picMkLst>
        </pc:picChg>
        <pc:cxnChg chg="del">
          <ac:chgData name="Thompson Samuel AWE" userId="0b9d652f-0818-4111-9ea9-53f940abdc4d" providerId="ADAL" clId="{8B146F71-7531-4BCA-9191-146C30732A59}" dt="2023-10-03T15:04:42.944" v="137" actId="26606"/>
          <ac:cxnSpMkLst>
            <pc:docMk/>
            <pc:sldMk cId="2560061391" sldId="332"/>
            <ac:cxnSpMk id="32" creationId="{49CD1692-827B-4C8D-B4A1-134FD04CF45C}"/>
          </ac:cxnSpMkLst>
        </pc:cxnChg>
      </pc:sldChg>
      <pc:sldChg chg="delSp modSp add del mod setBg">
        <pc:chgData name="Thompson Samuel AWE" userId="0b9d652f-0818-4111-9ea9-53f940abdc4d" providerId="ADAL" clId="{8B146F71-7531-4BCA-9191-146C30732A59}" dt="2023-10-04T14:45:31.252" v="3157" actId="47"/>
        <pc:sldMkLst>
          <pc:docMk/>
          <pc:sldMk cId="3906226810" sldId="333"/>
        </pc:sldMkLst>
        <pc:picChg chg="del">
          <ac:chgData name="Thompson Samuel AWE" userId="0b9d652f-0818-4111-9ea9-53f940abdc4d" providerId="ADAL" clId="{8B146F71-7531-4BCA-9191-146C30732A59}" dt="2023-10-04T13:58:08.316" v="2907" actId="478"/>
          <ac:picMkLst>
            <pc:docMk/>
            <pc:sldMk cId="3906226810" sldId="333"/>
            <ac:picMk id="6" creationId="{317FA328-2692-D9F2-950E-8B89FA598A65}"/>
          </ac:picMkLst>
        </pc:picChg>
        <pc:picChg chg="del">
          <ac:chgData name="Thompson Samuel AWE" userId="0b9d652f-0818-4111-9ea9-53f940abdc4d" providerId="ADAL" clId="{8B146F71-7531-4BCA-9191-146C30732A59}" dt="2023-10-04T13:58:08.787" v="2908" actId="478"/>
          <ac:picMkLst>
            <pc:docMk/>
            <pc:sldMk cId="3906226810" sldId="333"/>
            <ac:picMk id="8" creationId="{D0819645-DB0B-18E1-FAC3-4A4B6F5FABF7}"/>
          </ac:picMkLst>
        </pc:picChg>
        <pc:picChg chg="del">
          <ac:chgData name="Thompson Samuel AWE" userId="0b9d652f-0818-4111-9ea9-53f940abdc4d" providerId="ADAL" clId="{8B146F71-7531-4BCA-9191-146C30732A59}" dt="2023-10-04T13:58:09.284" v="2909" actId="478"/>
          <ac:picMkLst>
            <pc:docMk/>
            <pc:sldMk cId="3906226810" sldId="333"/>
            <ac:picMk id="10" creationId="{63E01819-4D79-BDA2-A0C0-9D34854DCA24}"/>
          </ac:picMkLst>
        </pc:picChg>
        <pc:picChg chg="del">
          <ac:chgData name="Thompson Samuel AWE" userId="0b9d652f-0818-4111-9ea9-53f940abdc4d" providerId="ADAL" clId="{8B146F71-7531-4BCA-9191-146C30732A59}" dt="2023-10-04T13:58:07.804" v="2906" actId="478"/>
          <ac:picMkLst>
            <pc:docMk/>
            <pc:sldMk cId="3906226810" sldId="333"/>
            <ac:picMk id="12" creationId="{A3F9B50D-2E78-D9EC-4337-FCC2A5CA7574}"/>
          </ac:picMkLst>
        </pc:picChg>
        <pc:picChg chg="del mod">
          <ac:chgData name="Thompson Samuel AWE" userId="0b9d652f-0818-4111-9ea9-53f940abdc4d" providerId="ADAL" clId="{8B146F71-7531-4BCA-9191-146C30732A59}" dt="2023-10-04T14:45:29.654" v="3155" actId="478"/>
          <ac:picMkLst>
            <pc:docMk/>
            <pc:sldMk cId="3906226810" sldId="333"/>
            <ac:picMk id="14" creationId="{E16CE0EC-C175-286B-C680-070641CE0CBD}"/>
          </ac:picMkLst>
        </pc:picChg>
        <pc:picChg chg="del mod">
          <ac:chgData name="Thompson Samuel AWE" userId="0b9d652f-0818-4111-9ea9-53f940abdc4d" providerId="ADAL" clId="{8B146F71-7531-4BCA-9191-146C30732A59}" dt="2023-10-04T14:45:29.200" v="3154" actId="478"/>
          <ac:picMkLst>
            <pc:docMk/>
            <pc:sldMk cId="3906226810" sldId="333"/>
            <ac:picMk id="16" creationId="{F830A023-FB0A-9E6B-AED6-1B4B31B1A08C}"/>
          </ac:picMkLst>
        </pc:picChg>
        <pc:picChg chg="del mod">
          <ac:chgData name="Thompson Samuel AWE" userId="0b9d652f-0818-4111-9ea9-53f940abdc4d" providerId="ADAL" clId="{8B146F71-7531-4BCA-9191-146C30732A59}" dt="2023-10-04T14:45:30.202" v="3156" actId="478"/>
          <ac:picMkLst>
            <pc:docMk/>
            <pc:sldMk cId="3906226810" sldId="333"/>
            <ac:picMk id="18" creationId="{28F1ED16-0830-4133-6372-7F7E758C711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906563-80E1-40C0-9BD9-80B2B0D15717}"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78BCF1B-D461-4CE5-B3BA-68F65C245D1A}">
      <dgm:prSet/>
      <dgm:spPr/>
      <dgm:t>
        <a:bodyPr/>
        <a:lstStyle/>
        <a:p>
          <a:pPr algn="ctr">
            <a:lnSpc>
              <a:spcPct val="100000"/>
            </a:lnSpc>
            <a:defRPr b="1"/>
          </a:pPr>
          <a:r>
            <a:rPr lang="en-US" dirty="0"/>
            <a:t>Data collection </a:t>
          </a:r>
        </a:p>
      </dgm:t>
    </dgm:pt>
    <dgm:pt modelId="{4DEB6225-C4F1-4176-A530-A438A2407B39}" type="parTrans" cxnId="{AEB884F4-5210-42C0-979B-9D0AB6BCE7B4}">
      <dgm:prSet/>
      <dgm:spPr/>
      <dgm:t>
        <a:bodyPr/>
        <a:lstStyle/>
        <a:p>
          <a:endParaRPr lang="en-US"/>
        </a:p>
      </dgm:t>
    </dgm:pt>
    <dgm:pt modelId="{C3490757-C80B-487A-BB50-E41109DE9C89}" type="sibTrans" cxnId="{AEB884F4-5210-42C0-979B-9D0AB6BCE7B4}">
      <dgm:prSet/>
      <dgm:spPr/>
      <dgm:t>
        <a:bodyPr/>
        <a:lstStyle/>
        <a:p>
          <a:endParaRPr lang="en-US"/>
        </a:p>
      </dgm:t>
    </dgm:pt>
    <dgm:pt modelId="{40D37E53-6509-48DB-A472-329CD80C7E2B}">
      <dgm:prSet custT="1"/>
      <dgm:spPr/>
      <dgm:t>
        <a:bodyPr/>
        <a:lstStyle/>
        <a:p>
          <a:pPr algn="just">
            <a:lnSpc>
              <a:spcPct val="100000"/>
            </a:lnSpc>
          </a:pPr>
          <a:r>
            <a:rPr lang="en-US" sz="1200" dirty="0"/>
            <a:t>The data was collected directly from Space X using the Space X REST API, api.spacexdata.com/v4/. A comparison was also made using </a:t>
          </a:r>
          <a:r>
            <a:rPr lang="en-US" sz="1200" dirty="0" err="1"/>
            <a:t>webscraping</a:t>
          </a:r>
          <a:r>
            <a:rPr lang="en-US" sz="1200" dirty="0"/>
            <a:t> with </a:t>
          </a:r>
          <a:r>
            <a:rPr lang="en-US" sz="1200" dirty="0" err="1"/>
            <a:t>BeautifulSoup</a:t>
          </a:r>
          <a:endParaRPr lang="en-US" sz="1200" dirty="0"/>
        </a:p>
      </dgm:t>
    </dgm:pt>
    <dgm:pt modelId="{92A6C258-14B1-46D2-88F6-905B758F3104}" type="parTrans" cxnId="{EBF9218C-3D48-4DC8-AFB7-01442B58EE3A}">
      <dgm:prSet/>
      <dgm:spPr/>
      <dgm:t>
        <a:bodyPr/>
        <a:lstStyle/>
        <a:p>
          <a:endParaRPr lang="en-US"/>
        </a:p>
      </dgm:t>
    </dgm:pt>
    <dgm:pt modelId="{DABEB913-626E-483D-A982-11CB151BFDAD}" type="sibTrans" cxnId="{EBF9218C-3D48-4DC8-AFB7-01442B58EE3A}">
      <dgm:prSet/>
      <dgm:spPr/>
      <dgm:t>
        <a:bodyPr/>
        <a:lstStyle/>
        <a:p>
          <a:endParaRPr lang="en-US"/>
        </a:p>
      </dgm:t>
    </dgm:pt>
    <dgm:pt modelId="{A9EA075D-6721-4E0B-B848-ADDB12B1453D}">
      <dgm:prSet/>
      <dgm:spPr/>
      <dgm:t>
        <a:bodyPr/>
        <a:lstStyle/>
        <a:p>
          <a:pPr algn="ctr">
            <a:lnSpc>
              <a:spcPct val="100000"/>
            </a:lnSpc>
            <a:defRPr b="1"/>
          </a:pPr>
          <a:r>
            <a:rPr lang="en-US" dirty="0"/>
            <a:t>Perform data wrangling</a:t>
          </a:r>
        </a:p>
      </dgm:t>
    </dgm:pt>
    <dgm:pt modelId="{D9074429-4AC6-4CC8-AAF5-4BA2020F157D}" type="parTrans" cxnId="{7B2B506F-9417-41DB-B8FF-B97A06F2D004}">
      <dgm:prSet/>
      <dgm:spPr/>
      <dgm:t>
        <a:bodyPr/>
        <a:lstStyle/>
        <a:p>
          <a:endParaRPr lang="en-US"/>
        </a:p>
      </dgm:t>
    </dgm:pt>
    <dgm:pt modelId="{CB206C87-693A-4F18-8753-6E885E6C71DF}" type="sibTrans" cxnId="{7B2B506F-9417-41DB-B8FF-B97A06F2D004}">
      <dgm:prSet/>
      <dgm:spPr/>
      <dgm:t>
        <a:bodyPr/>
        <a:lstStyle/>
        <a:p>
          <a:endParaRPr lang="en-US"/>
        </a:p>
      </dgm:t>
    </dgm:pt>
    <dgm:pt modelId="{5054F4C9-2648-4F1F-AAFC-EF0D9E8A2B75}">
      <dgm:prSet/>
      <dgm:spPr/>
      <dgm:t>
        <a:bodyPr/>
        <a:lstStyle/>
        <a:p>
          <a:pPr algn="just">
            <a:lnSpc>
              <a:spcPct val="100000"/>
            </a:lnSpc>
          </a:pPr>
          <a:endParaRPr lang="en-US" dirty="0"/>
        </a:p>
      </dgm:t>
    </dgm:pt>
    <dgm:pt modelId="{0F451112-AE35-4802-9A18-C6FF334BD303}" type="parTrans" cxnId="{2C9B37B6-4F07-43C8-B693-ADD797694D22}">
      <dgm:prSet/>
      <dgm:spPr/>
      <dgm:t>
        <a:bodyPr/>
        <a:lstStyle/>
        <a:p>
          <a:endParaRPr lang="en-US"/>
        </a:p>
      </dgm:t>
    </dgm:pt>
    <dgm:pt modelId="{88A45185-339F-4D4F-AE54-4302345E3797}" type="sibTrans" cxnId="{2C9B37B6-4F07-43C8-B693-ADD797694D22}">
      <dgm:prSet/>
      <dgm:spPr/>
      <dgm:t>
        <a:bodyPr/>
        <a:lstStyle/>
        <a:p>
          <a:endParaRPr lang="en-US"/>
        </a:p>
      </dgm:t>
    </dgm:pt>
    <dgm:pt modelId="{1CB69507-7719-4D0E-8D43-DBF4FE2BCE58}">
      <dgm:prSet/>
      <dgm:spPr/>
      <dgm:t>
        <a:bodyPr/>
        <a:lstStyle/>
        <a:p>
          <a:pPr algn="ctr">
            <a:lnSpc>
              <a:spcPct val="100000"/>
            </a:lnSpc>
            <a:defRPr b="1"/>
          </a:pPr>
          <a:r>
            <a:rPr lang="en-US" dirty="0"/>
            <a:t>Perform exploratory data analysis (EDA) using visualization and SQL</a:t>
          </a:r>
        </a:p>
      </dgm:t>
    </dgm:pt>
    <dgm:pt modelId="{9C244132-FAA5-4F43-845B-522E0637289C}" type="parTrans" cxnId="{FD5F46EE-EE97-4059-A889-D02DFB8860CE}">
      <dgm:prSet/>
      <dgm:spPr/>
      <dgm:t>
        <a:bodyPr/>
        <a:lstStyle/>
        <a:p>
          <a:endParaRPr lang="en-US"/>
        </a:p>
      </dgm:t>
    </dgm:pt>
    <dgm:pt modelId="{75D4F855-1834-4F73-9CA9-D09391D2CCB7}" type="sibTrans" cxnId="{FD5F46EE-EE97-4059-A889-D02DFB8860CE}">
      <dgm:prSet/>
      <dgm:spPr/>
      <dgm:t>
        <a:bodyPr/>
        <a:lstStyle/>
        <a:p>
          <a:endParaRPr lang="en-US"/>
        </a:p>
      </dgm:t>
    </dgm:pt>
    <dgm:pt modelId="{82035683-9CF7-47DE-A615-BD42556D563E}">
      <dgm:prSet/>
      <dgm:spPr/>
      <dgm:t>
        <a:bodyPr/>
        <a:lstStyle/>
        <a:p>
          <a:pPr algn="ctr">
            <a:lnSpc>
              <a:spcPct val="100000"/>
            </a:lnSpc>
            <a:defRPr b="1"/>
          </a:pPr>
          <a:r>
            <a:rPr lang="en-US" dirty="0"/>
            <a:t>Perform interactive visual analytics using Folium and </a:t>
          </a:r>
          <a:r>
            <a:rPr lang="en-US" dirty="0" err="1"/>
            <a:t>Plotly</a:t>
          </a:r>
          <a:r>
            <a:rPr lang="en-US" dirty="0"/>
            <a:t> Dash</a:t>
          </a:r>
        </a:p>
      </dgm:t>
    </dgm:pt>
    <dgm:pt modelId="{A47C705C-8134-4D05-A28C-3E0A7237A9C0}" type="parTrans" cxnId="{6613CAF8-F2D1-4706-8531-4CECFEDEDCFB}">
      <dgm:prSet/>
      <dgm:spPr/>
      <dgm:t>
        <a:bodyPr/>
        <a:lstStyle/>
        <a:p>
          <a:endParaRPr lang="en-US"/>
        </a:p>
      </dgm:t>
    </dgm:pt>
    <dgm:pt modelId="{70EDB82D-BFBB-481C-9C41-016BADD0F3E9}" type="sibTrans" cxnId="{6613CAF8-F2D1-4706-8531-4CECFEDEDCFB}">
      <dgm:prSet/>
      <dgm:spPr/>
      <dgm:t>
        <a:bodyPr/>
        <a:lstStyle/>
        <a:p>
          <a:endParaRPr lang="en-US"/>
        </a:p>
      </dgm:t>
    </dgm:pt>
    <dgm:pt modelId="{B57E5B2A-1A25-4C0D-B412-671B5B037BFC}">
      <dgm:prSet/>
      <dgm:spPr/>
      <dgm:t>
        <a:bodyPr/>
        <a:lstStyle/>
        <a:p>
          <a:pPr algn="ctr">
            <a:lnSpc>
              <a:spcPct val="100000"/>
            </a:lnSpc>
            <a:defRPr b="1"/>
          </a:pPr>
          <a:r>
            <a:rPr lang="en-US" dirty="0"/>
            <a:t>Perform predictive analysis</a:t>
          </a:r>
        </a:p>
      </dgm:t>
    </dgm:pt>
    <dgm:pt modelId="{C07DEEB8-69F4-482B-850E-ADE731EDA98B}" type="parTrans" cxnId="{11AA000A-BC98-4F86-BF4E-97D98B7917A9}">
      <dgm:prSet/>
      <dgm:spPr/>
      <dgm:t>
        <a:bodyPr/>
        <a:lstStyle/>
        <a:p>
          <a:endParaRPr lang="en-US"/>
        </a:p>
      </dgm:t>
    </dgm:pt>
    <dgm:pt modelId="{5B7CF355-8FE9-4470-A437-B870662B0ACA}" type="sibTrans" cxnId="{11AA000A-BC98-4F86-BF4E-97D98B7917A9}">
      <dgm:prSet/>
      <dgm:spPr/>
      <dgm:t>
        <a:bodyPr/>
        <a:lstStyle/>
        <a:p>
          <a:endParaRPr lang="en-US"/>
        </a:p>
      </dgm:t>
    </dgm:pt>
    <dgm:pt modelId="{B231070B-5A40-41BE-8170-B688E6C44134}">
      <dgm:prSet/>
      <dgm:spPr/>
      <dgm:t>
        <a:bodyPr/>
        <a:lstStyle/>
        <a:p>
          <a:pPr algn="just">
            <a:lnSpc>
              <a:spcPct val="100000"/>
            </a:lnSpc>
          </a:pPr>
          <a:r>
            <a:rPr lang="en-US" dirty="0"/>
            <a:t>Classification models were used to build our predictive capability. </a:t>
          </a:r>
        </a:p>
      </dgm:t>
    </dgm:pt>
    <dgm:pt modelId="{C8E3675B-F7E2-4534-97CC-BB44F170961A}" type="parTrans" cxnId="{CD93C298-9FCD-4CFA-879D-B8DCA8835E85}">
      <dgm:prSet/>
      <dgm:spPr/>
      <dgm:t>
        <a:bodyPr/>
        <a:lstStyle/>
        <a:p>
          <a:endParaRPr lang="en-US"/>
        </a:p>
      </dgm:t>
    </dgm:pt>
    <dgm:pt modelId="{CBCE48A3-30DD-453B-B8D2-DEAD80CBE8BB}" type="sibTrans" cxnId="{CD93C298-9FCD-4CFA-879D-B8DCA8835E85}">
      <dgm:prSet/>
      <dgm:spPr/>
      <dgm:t>
        <a:bodyPr/>
        <a:lstStyle/>
        <a:p>
          <a:endParaRPr lang="en-US"/>
        </a:p>
      </dgm:t>
    </dgm:pt>
    <dgm:pt modelId="{8DAA7E03-59B8-4200-A5AE-03B87C33E887}" type="pres">
      <dgm:prSet presAssocID="{9B906563-80E1-40C0-9BD9-80B2B0D15717}" presName="root" presStyleCnt="0">
        <dgm:presLayoutVars>
          <dgm:dir/>
          <dgm:resizeHandles val="exact"/>
        </dgm:presLayoutVars>
      </dgm:prSet>
      <dgm:spPr/>
    </dgm:pt>
    <dgm:pt modelId="{01E3868F-5AFC-4D2F-AB8E-53E79B079100}" type="pres">
      <dgm:prSet presAssocID="{A78BCF1B-D461-4CE5-B3BA-68F65C245D1A}" presName="compNode" presStyleCnt="0"/>
      <dgm:spPr/>
    </dgm:pt>
    <dgm:pt modelId="{9E1F6F88-CBE8-4AD1-8B2C-8A646AA662B9}" type="pres">
      <dgm:prSet presAssocID="{A78BCF1B-D461-4CE5-B3BA-68F65C245D1A}" presName="iconRect" presStyleLbl="node1" presStyleIdx="0" presStyleCnt="5" custScaleX="158945" custScaleY="133900" custLinFactNeighborX="94237" custLinFactNeighborY="-3960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6B88574-561D-4F67-B3EF-274FD9ADC2DD}" type="pres">
      <dgm:prSet presAssocID="{A78BCF1B-D461-4CE5-B3BA-68F65C245D1A}" presName="iconSpace" presStyleCnt="0"/>
      <dgm:spPr/>
    </dgm:pt>
    <dgm:pt modelId="{494DBEDE-7E11-45BE-AA93-54D88CBC9728}" type="pres">
      <dgm:prSet presAssocID="{A78BCF1B-D461-4CE5-B3BA-68F65C245D1A}" presName="parTx" presStyleLbl="revTx" presStyleIdx="0" presStyleCnt="10" custScaleY="81366" custLinFactNeighborX="-705" custLinFactNeighborY="-37959">
        <dgm:presLayoutVars>
          <dgm:chMax val="0"/>
          <dgm:chPref val="0"/>
        </dgm:presLayoutVars>
      </dgm:prSet>
      <dgm:spPr/>
    </dgm:pt>
    <dgm:pt modelId="{DF02BC95-F0AB-42E3-A1ED-5C870159D811}" type="pres">
      <dgm:prSet presAssocID="{A78BCF1B-D461-4CE5-B3BA-68F65C245D1A}" presName="txSpace" presStyleCnt="0"/>
      <dgm:spPr/>
    </dgm:pt>
    <dgm:pt modelId="{58D51FC9-3CFC-47F1-BB9C-063F89433AF1}" type="pres">
      <dgm:prSet presAssocID="{A78BCF1B-D461-4CE5-B3BA-68F65C245D1A}" presName="desTx" presStyleLbl="revTx" presStyleIdx="1" presStyleCnt="10" custLinFactNeighborX="2202" custLinFactNeighborY="-93714">
        <dgm:presLayoutVars/>
      </dgm:prSet>
      <dgm:spPr/>
    </dgm:pt>
    <dgm:pt modelId="{34DE3EC8-2335-42B6-AEE0-409CAF69C481}" type="pres">
      <dgm:prSet presAssocID="{C3490757-C80B-487A-BB50-E41109DE9C89}" presName="sibTrans" presStyleCnt="0"/>
      <dgm:spPr/>
    </dgm:pt>
    <dgm:pt modelId="{20FC3BB1-6A0C-4367-8F76-B1D958943BBD}" type="pres">
      <dgm:prSet presAssocID="{A9EA075D-6721-4E0B-B848-ADDB12B1453D}" presName="compNode" presStyleCnt="0"/>
      <dgm:spPr/>
    </dgm:pt>
    <dgm:pt modelId="{E9D0A482-5947-4763-A865-6FB7CF69B903}" type="pres">
      <dgm:prSet presAssocID="{A9EA075D-6721-4E0B-B848-ADDB12B1453D}" presName="iconRect" presStyleLbl="node1" presStyleIdx="1" presStyleCnt="5" custScaleX="162120" custScaleY="138960" custLinFactX="15464" custLinFactY="-33059" custLinFactNeighborX="100000"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29D1280-0120-45AB-9496-FD31E294D7A1}" type="pres">
      <dgm:prSet presAssocID="{A9EA075D-6721-4E0B-B848-ADDB12B1453D}" presName="iconSpace" presStyleCnt="0"/>
      <dgm:spPr/>
    </dgm:pt>
    <dgm:pt modelId="{BBD9BC79-D8CE-435B-8C53-7F95CC32BB38}" type="pres">
      <dgm:prSet presAssocID="{A9EA075D-6721-4E0B-B848-ADDB12B1453D}" presName="parTx" presStyleLbl="revTx" presStyleIdx="2" presStyleCnt="10" custLinFactY="-1767" custLinFactNeighborX="7879" custLinFactNeighborY="-100000">
        <dgm:presLayoutVars>
          <dgm:chMax val="0"/>
          <dgm:chPref val="0"/>
        </dgm:presLayoutVars>
      </dgm:prSet>
      <dgm:spPr/>
    </dgm:pt>
    <dgm:pt modelId="{4F28C671-14EE-4B25-868E-71D1AA3A27CD}" type="pres">
      <dgm:prSet presAssocID="{A9EA075D-6721-4E0B-B848-ADDB12B1453D}" presName="txSpace" presStyleCnt="0"/>
      <dgm:spPr/>
    </dgm:pt>
    <dgm:pt modelId="{3FCA1B65-2CB1-4163-979A-433FC73D59B4}" type="pres">
      <dgm:prSet presAssocID="{A9EA075D-6721-4E0B-B848-ADDB12B1453D}" presName="desTx" presStyleLbl="revTx" presStyleIdx="3" presStyleCnt="10" custLinFactY="-51047" custLinFactNeighborX="7879" custLinFactNeighborY="-100000">
        <dgm:presLayoutVars/>
      </dgm:prSet>
      <dgm:spPr/>
    </dgm:pt>
    <dgm:pt modelId="{C026075A-2D8A-4375-AD66-3087BBE795CB}" type="pres">
      <dgm:prSet presAssocID="{CB206C87-693A-4F18-8753-6E885E6C71DF}" presName="sibTrans" presStyleCnt="0"/>
      <dgm:spPr/>
    </dgm:pt>
    <dgm:pt modelId="{C5893C8D-3745-4F3F-9E49-6885522A8F5D}" type="pres">
      <dgm:prSet presAssocID="{1CB69507-7719-4D0E-8D43-DBF4FE2BCE58}" presName="compNode" presStyleCnt="0"/>
      <dgm:spPr/>
    </dgm:pt>
    <dgm:pt modelId="{F5861EAD-D84E-412C-B088-D4EF1B818537}" type="pres">
      <dgm:prSet presAssocID="{1CB69507-7719-4D0E-8D43-DBF4FE2BCE58}" presName="iconRect" presStyleLbl="node1" presStyleIdx="2" presStyleCnt="5" custScaleX="165256" custScaleY="138960" custLinFactX="11033" custLinFactY="48324" custLinFactNeighborX="100000"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FF215023-C39F-414A-AFFB-93C0C09CEDC7}" type="pres">
      <dgm:prSet presAssocID="{1CB69507-7719-4D0E-8D43-DBF4FE2BCE58}" presName="iconSpace" presStyleCnt="0"/>
      <dgm:spPr/>
    </dgm:pt>
    <dgm:pt modelId="{195FD0CD-BD94-42E2-87B0-06C1B9585BC0}" type="pres">
      <dgm:prSet presAssocID="{1CB69507-7719-4D0E-8D43-DBF4FE2BCE58}" presName="parTx" presStyleLbl="revTx" presStyleIdx="4" presStyleCnt="10" custLinFactY="17339" custLinFactNeighborX="6392" custLinFactNeighborY="100000">
        <dgm:presLayoutVars>
          <dgm:chMax val="0"/>
          <dgm:chPref val="0"/>
        </dgm:presLayoutVars>
      </dgm:prSet>
      <dgm:spPr/>
    </dgm:pt>
    <dgm:pt modelId="{31C11DB1-9DB4-430C-917A-DD4C25B3BF89}" type="pres">
      <dgm:prSet presAssocID="{1CB69507-7719-4D0E-8D43-DBF4FE2BCE58}" presName="txSpace" presStyleCnt="0"/>
      <dgm:spPr/>
    </dgm:pt>
    <dgm:pt modelId="{00C45273-F947-4500-8335-4F9F2D07FC9C}" type="pres">
      <dgm:prSet presAssocID="{1CB69507-7719-4D0E-8D43-DBF4FE2BCE58}" presName="desTx" presStyleLbl="revTx" presStyleIdx="5" presStyleCnt="10">
        <dgm:presLayoutVars/>
      </dgm:prSet>
      <dgm:spPr/>
    </dgm:pt>
    <dgm:pt modelId="{7310F479-A92E-41EE-8061-8E6C4A1DD946}" type="pres">
      <dgm:prSet presAssocID="{75D4F855-1834-4F73-9CA9-D09391D2CCB7}" presName="sibTrans" presStyleCnt="0"/>
      <dgm:spPr/>
    </dgm:pt>
    <dgm:pt modelId="{4C8EB225-9B7D-4B82-AEA3-26303947C5BC}" type="pres">
      <dgm:prSet presAssocID="{82035683-9CF7-47DE-A615-BD42556D563E}" presName="compNode" presStyleCnt="0"/>
      <dgm:spPr/>
    </dgm:pt>
    <dgm:pt modelId="{0C845803-DA1E-4736-A079-D4E3FF9FBF02}" type="pres">
      <dgm:prSet presAssocID="{82035683-9CF7-47DE-A615-BD42556D563E}" presName="iconRect" presStyleLbl="node1" presStyleIdx="3" presStyleCnt="5" custScaleX="168681" custScaleY="141648" custLinFactY="-48406" custLinFactNeighborX="67834"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itor"/>
        </a:ext>
      </dgm:extLst>
    </dgm:pt>
    <dgm:pt modelId="{B19AD9EC-B2EB-4667-B9FC-E693835ED3D9}" type="pres">
      <dgm:prSet presAssocID="{82035683-9CF7-47DE-A615-BD42556D563E}" presName="iconSpace" presStyleCnt="0"/>
      <dgm:spPr/>
    </dgm:pt>
    <dgm:pt modelId="{9B8DAAE3-984F-4F09-81BE-04A698AAA535}" type="pres">
      <dgm:prSet presAssocID="{82035683-9CF7-47DE-A615-BD42556D563E}" presName="parTx" presStyleLbl="revTx" presStyleIdx="6" presStyleCnt="10" custScaleY="143930" custLinFactNeighborX="-6669" custLinFactNeighborY="-90244">
        <dgm:presLayoutVars>
          <dgm:chMax val="0"/>
          <dgm:chPref val="0"/>
        </dgm:presLayoutVars>
      </dgm:prSet>
      <dgm:spPr/>
    </dgm:pt>
    <dgm:pt modelId="{31DA57ED-BD04-4FDF-825D-5DE982BAFF01}" type="pres">
      <dgm:prSet presAssocID="{82035683-9CF7-47DE-A615-BD42556D563E}" presName="txSpace" presStyleCnt="0"/>
      <dgm:spPr/>
    </dgm:pt>
    <dgm:pt modelId="{DD8F5AEC-530B-40B3-86D8-3622B0A94A0E}" type="pres">
      <dgm:prSet presAssocID="{82035683-9CF7-47DE-A615-BD42556D563E}" presName="desTx" presStyleLbl="revTx" presStyleIdx="7" presStyleCnt="10">
        <dgm:presLayoutVars/>
      </dgm:prSet>
      <dgm:spPr/>
    </dgm:pt>
    <dgm:pt modelId="{424CF003-F19E-49EC-92A4-5265A7A37E64}" type="pres">
      <dgm:prSet presAssocID="{70EDB82D-BFBB-481C-9C41-016BADD0F3E9}" presName="sibTrans" presStyleCnt="0"/>
      <dgm:spPr/>
    </dgm:pt>
    <dgm:pt modelId="{4BD73A52-A1FF-4ED5-A14F-9C3BE486708B}" type="pres">
      <dgm:prSet presAssocID="{B57E5B2A-1A25-4C0D-B412-671B5B037BFC}" presName="compNode" presStyleCnt="0"/>
      <dgm:spPr/>
    </dgm:pt>
    <dgm:pt modelId="{F5A5239C-3257-4690-969E-62F422411E29}" type="pres">
      <dgm:prSet presAssocID="{B57E5B2A-1A25-4C0D-B412-671B5B037BFC}" presName="iconRect" presStyleLbl="node1" presStyleIdx="4" presStyleCnt="5" custScaleX="172293" custScaleY="144584" custLinFactY="15329" custLinFactNeighborX="25760"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8A6AA9B9-8CC8-4117-8876-FB2D8AB57059}" type="pres">
      <dgm:prSet presAssocID="{B57E5B2A-1A25-4C0D-B412-671B5B037BFC}" presName="iconSpace" presStyleCnt="0"/>
      <dgm:spPr/>
    </dgm:pt>
    <dgm:pt modelId="{DD2937AF-03B1-4AFF-886D-E91AE66E8CB1}" type="pres">
      <dgm:prSet presAssocID="{B57E5B2A-1A25-4C0D-B412-671B5B037BFC}" presName="parTx" presStyleLbl="revTx" presStyleIdx="8" presStyleCnt="10" custScaleY="209721" custLinFactY="54289" custLinFactNeighborX="-14362" custLinFactNeighborY="100000">
        <dgm:presLayoutVars>
          <dgm:chMax val="0"/>
          <dgm:chPref val="0"/>
        </dgm:presLayoutVars>
      </dgm:prSet>
      <dgm:spPr/>
    </dgm:pt>
    <dgm:pt modelId="{7C50463C-19C8-4E99-83F5-DBBB47C11A3C}" type="pres">
      <dgm:prSet presAssocID="{B57E5B2A-1A25-4C0D-B412-671B5B037BFC}" presName="txSpace" presStyleCnt="0"/>
      <dgm:spPr/>
    </dgm:pt>
    <dgm:pt modelId="{C8218CF8-345F-464E-B352-8434717F3BD8}" type="pres">
      <dgm:prSet presAssocID="{B57E5B2A-1A25-4C0D-B412-671B5B037BFC}" presName="desTx" presStyleLbl="revTx" presStyleIdx="9" presStyleCnt="10" custLinFactNeighborX="-14169" custLinFactNeighborY="80576">
        <dgm:presLayoutVars/>
      </dgm:prSet>
      <dgm:spPr/>
    </dgm:pt>
  </dgm:ptLst>
  <dgm:cxnLst>
    <dgm:cxn modelId="{11AA000A-BC98-4F86-BF4E-97D98B7917A9}" srcId="{9B906563-80E1-40C0-9BD9-80B2B0D15717}" destId="{B57E5B2A-1A25-4C0D-B412-671B5B037BFC}" srcOrd="4" destOrd="0" parTransId="{C07DEEB8-69F4-482B-850E-ADE731EDA98B}" sibTransId="{5B7CF355-8FE9-4470-A437-B870662B0ACA}"/>
    <dgm:cxn modelId="{507A936B-854C-4DA8-BB59-B7C720C9047C}" type="presOf" srcId="{82035683-9CF7-47DE-A615-BD42556D563E}" destId="{9B8DAAE3-984F-4F09-81BE-04A698AAA535}" srcOrd="0" destOrd="0" presId="urn:microsoft.com/office/officeart/2018/2/layout/IconLabelDescriptionList"/>
    <dgm:cxn modelId="{717E7D6C-F33B-43FF-A8F8-CAE554DF42F5}" type="presOf" srcId="{B57E5B2A-1A25-4C0D-B412-671B5B037BFC}" destId="{DD2937AF-03B1-4AFF-886D-E91AE66E8CB1}" srcOrd="0" destOrd="0" presId="urn:microsoft.com/office/officeart/2018/2/layout/IconLabelDescriptionList"/>
    <dgm:cxn modelId="{7B2B506F-9417-41DB-B8FF-B97A06F2D004}" srcId="{9B906563-80E1-40C0-9BD9-80B2B0D15717}" destId="{A9EA075D-6721-4E0B-B848-ADDB12B1453D}" srcOrd="1" destOrd="0" parTransId="{D9074429-4AC6-4CC8-AAF5-4BA2020F157D}" sibTransId="{CB206C87-693A-4F18-8753-6E885E6C71DF}"/>
    <dgm:cxn modelId="{EBF9218C-3D48-4DC8-AFB7-01442B58EE3A}" srcId="{A78BCF1B-D461-4CE5-B3BA-68F65C245D1A}" destId="{40D37E53-6509-48DB-A472-329CD80C7E2B}" srcOrd="0" destOrd="0" parTransId="{92A6C258-14B1-46D2-88F6-905B758F3104}" sibTransId="{DABEB913-626E-483D-A982-11CB151BFDAD}"/>
    <dgm:cxn modelId="{CD93C298-9FCD-4CFA-879D-B8DCA8835E85}" srcId="{B57E5B2A-1A25-4C0D-B412-671B5B037BFC}" destId="{B231070B-5A40-41BE-8170-B688E6C44134}" srcOrd="0" destOrd="0" parTransId="{C8E3675B-F7E2-4534-97CC-BB44F170961A}" sibTransId="{CBCE48A3-30DD-453B-B8D2-DEAD80CBE8BB}"/>
    <dgm:cxn modelId="{0BB70BAC-6595-48EF-8853-CD4E46491756}" type="presOf" srcId="{40D37E53-6509-48DB-A472-329CD80C7E2B}" destId="{58D51FC9-3CFC-47F1-BB9C-063F89433AF1}" srcOrd="0" destOrd="0" presId="urn:microsoft.com/office/officeart/2018/2/layout/IconLabelDescriptionList"/>
    <dgm:cxn modelId="{2C9B37B6-4F07-43C8-B693-ADD797694D22}" srcId="{A9EA075D-6721-4E0B-B848-ADDB12B1453D}" destId="{5054F4C9-2648-4F1F-AAFC-EF0D9E8A2B75}" srcOrd="0" destOrd="0" parTransId="{0F451112-AE35-4802-9A18-C6FF334BD303}" sibTransId="{88A45185-339F-4D4F-AE54-4302345E3797}"/>
    <dgm:cxn modelId="{A3F96AB9-59C2-4F84-99EE-F0B373594C3D}" type="presOf" srcId="{5054F4C9-2648-4F1F-AAFC-EF0D9E8A2B75}" destId="{3FCA1B65-2CB1-4163-979A-433FC73D59B4}" srcOrd="0" destOrd="0" presId="urn:microsoft.com/office/officeart/2018/2/layout/IconLabelDescriptionList"/>
    <dgm:cxn modelId="{ACA3B6CA-4098-4AE0-BC74-1D42150E10B4}" type="presOf" srcId="{9B906563-80E1-40C0-9BD9-80B2B0D15717}" destId="{8DAA7E03-59B8-4200-A5AE-03B87C33E887}" srcOrd="0" destOrd="0" presId="urn:microsoft.com/office/officeart/2018/2/layout/IconLabelDescriptionList"/>
    <dgm:cxn modelId="{FD5F46EE-EE97-4059-A889-D02DFB8860CE}" srcId="{9B906563-80E1-40C0-9BD9-80B2B0D15717}" destId="{1CB69507-7719-4D0E-8D43-DBF4FE2BCE58}" srcOrd="2" destOrd="0" parTransId="{9C244132-FAA5-4F43-845B-522E0637289C}" sibTransId="{75D4F855-1834-4F73-9CA9-D09391D2CCB7}"/>
    <dgm:cxn modelId="{370D95EE-4A95-4EAD-A7BC-60D0503D9E55}" type="presOf" srcId="{A9EA075D-6721-4E0B-B848-ADDB12B1453D}" destId="{BBD9BC79-D8CE-435B-8C53-7F95CC32BB38}" srcOrd="0" destOrd="0" presId="urn:microsoft.com/office/officeart/2018/2/layout/IconLabelDescriptionList"/>
    <dgm:cxn modelId="{73A586EF-F401-44CB-992D-1F627EF33092}" type="presOf" srcId="{1CB69507-7719-4D0E-8D43-DBF4FE2BCE58}" destId="{195FD0CD-BD94-42E2-87B0-06C1B9585BC0}" srcOrd="0" destOrd="0" presId="urn:microsoft.com/office/officeart/2018/2/layout/IconLabelDescriptionList"/>
    <dgm:cxn modelId="{A5E2EBF3-A85C-4498-8F98-79BCFDB15DF8}" type="presOf" srcId="{B231070B-5A40-41BE-8170-B688E6C44134}" destId="{C8218CF8-345F-464E-B352-8434717F3BD8}" srcOrd="0" destOrd="0" presId="urn:microsoft.com/office/officeart/2018/2/layout/IconLabelDescriptionList"/>
    <dgm:cxn modelId="{AEB884F4-5210-42C0-979B-9D0AB6BCE7B4}" srcId="{9B906563-80E1-40C0-9BD9-80B2B0D15717}" destId="{A78BCF1B-D461-4CE5-B3BA-68F65C245D1A}" srcOrd="0" destOrd="0" parTransId="{4DEB6225-C4F1-4176-A530-A438A2407B39}" sibTransId="{C3490757-C80B-487A-BB50-E41109DE9C89}"/>
    <dgm:cxn modelId="{6613CAF8-F2D1-4706-8531-4CECFEDEDCFB}" srcId="{9B906563-80E1-40C0-9BD9-80B2B0D15717}" destId="{82035683-9CF7-47DE-A615-BD42556D563E}" srcOrd="3" destOrd="0" parTransId="{A47C705C-8134-4D05-A28C-3E0A7237A9C0}" sibTransId="{70EDB82D-BFBB-481C-9C41-016BADD0F3E9}"/>
    <dgm:cxn modelId="{303D3AFA-AFB7-491A-A5F1-EA31AC66E807}" type="presOf" srcId="{A78BCF1B-D461-4CE5-B3BA-68F65C245D1A}" destId="{494DBEDE-7E11-45BE-AA93-54D88CBC9728}" srcOrd="0" destOrd="0" presId="urn:microsoft.com/office/officeart/2018/2/layout/IconLabelDescriptionList"/>
    <dgm:cxn modelId="{56330E7E-26B8-4A48-983E-CE074DE59D73}" type="presParOf" srcId="{8DAA7E03-59B8-4200-A5AE-03B87C33E887}" destId="{01E3868F-5AFC-4D2F-AB8E-53E79B079100}" srcOrd="0" destOrd="0" presId="urn:microsoft.com/office/officeart/2018/2/layout/IconLabelDescriptionList"/>
    <dgm:cxn modelId="{41848641-0D6D-4A20-A8A4-AC19F9385FF1}" type="presParOf" srcId="{01E3868F-5AFC-4D2F-AB8E-53E79B079100}" destId="{9E1F6F88-CBE8-4AD1-8B2C-8A646AA662B9}" srcOrd="0" destOrd="0" presId="urn:microsoft.com/office/officeart/2018/2/layout/IconLabelDescriptionList"/>
    <dgm:cxn modelId="{0EB9B2C3-2677-47E6-92FE-6421143C992E}" type="presParOf" srcId="{01E3868F-5AFC-4D2F-AB8E-53E79B079100}" destId="{56B88574-561D-4F67-B3EF-274FD9ADC2DD}" srcOrd="1" destOrd="0" presId="urn:microsoft.com/office/officeart/2018/2/layout/IconLabelDescriptionList"/>
    <dgm:cxn modelId="{D059B87B-62C2-4120-A452-2124D060E765}" type="presParOf" srcId="{01E3868F-5AFC-4D2F-AB8E-53E79B079100}" destId="{494DBEDE-7E11-45BE-AA93-54D88CBC9728}" srcOrd="2" destOrd="0" presId="urn:microsoft.com/office/officeart/2018/2/layout/IconLabelDescriptionList"/>
    <dgm:cxn modelId="{66EEF56A-5FC7-4CB8-8C21-C8DB04218007}" type="presParOf" srcId="{01E3868F-5AFC-4D2F-AB8E-53E79B079100}" destId="{DF02BC95-F0AB-42E3-A1ED-5C870159D811}" srcOrd="3" destOrd="0" presId="urn:microsoft.com/office/officeart/2018/2/layout/IconLabelDescriptionList"/>
    <dgm:cxn modelId="{618E0AB7-32E2-4AFF-95ED-71993D3F9685}" type="presParOf" srcId="{01E3868F-5AFC-4D2F-AB8E-53E79B079100}" destId="{58D51FC9-3CFC-47F1-BB9C-063F89433AF1}" srcOrd="4" destOrd="0" presId="urn:microsoft.com/office/officeart/2018/2/layout/IconLabelDescriptionList"/>
    <dgm:cxn modelId="{87571DEA-5CE2-45B2-B119-59E5A38F5B53}" type="presParOf" srcId="{8DAA7E03-59B8-4200-A5AE-03B87C33E887}" destId="{34DE3EC8-2335-42B6-AEE0-409CAF69C481}" srcOrd="1" destOrd="0" presId="urn:microsoft.com/office/officeart/2018/2/layout/IconLabelDescriptionList"/>
    <dgm:cxn modelId="{9341B042-3FCF-466C-8FF5-C1C99EC4D481}" type="presParOf" srcId="{8DAA7E03-59B8-4200-A5AE-03B87C33E887}" destId="{20FC3BB1-6A0C-4367-8F76-B1D958943BBD}" srcOrd="2" destOrd="0" presId="urn:microsoft.com/office/officeart/2018/2/layout/IconLabelDescriptionList"/>
    <dgm:cxn modelId="{20CCF54B-F405-45DC-8A42-E8265B4A4B46}" type="presParOf" srcId="{20FC3BB1-6A0C-4367-8F76-B1D958943BBD}" destId="{E9D0A482-5947-4763-A865-6FB7CF69B903}" srcOrd="0" destOrd="0" presId="urn:microsoft.com/office/officeart/2018/2/layout/IconLabelDescriptionList"/>
    <dgm:cxn modelId="{1E340B46-229A-4A7D-8B62-8FB4E1571FF3}" type="presParOf" srcId="{20FC3BB1-6A0C-4367-8F76-B1D958943BBD}" destId="{629D1280-0120-45AB-9496-FD31E294D7A1}" srcOrd="1" destOrd="0" presId="urn:microsoft.com/office/officeart/2018/2/layout/IconLabelDescriptionList"/>
    <dgm:cxn modelId="{48E67BFA-BDD1-40B1-A3FE-CF0A7733DC72}" type="presParOf" srcId="{20FC3BB1-6A0C-4367-8F76-B1D958943BBD}" destId="{BBD9BC79-D8CE-435B-8C53-7F95CC32BB38}" srcOrd="2" destOrd="0" presId="urn:microsoft.com/office/officeart/2018/2/layout/IconLabelDescriptionList"/>
    <dgm:cxn modelId="{6D2D8044-2BA8-43BA-AA26-3A96A7ABB60E}" type="presParOf" srcId="{20FC3BB1-6A0C-4367-8F76-B1D958943BBD}" destId="{4F28C671-14EE-4B25-868E-71D1AA3A27CD}" srcOrd="3" destOrd="0" presId="urn:microsoft.com/office/officeart/2018/2/layout/IconLabelDescriptionList"/>
    <dgm:cxn modelId="{4B192978-CAA0-4401-B417-11032F536322}" type="presParOf" srcId="{20FC3BB1-6A0C-4367-8F76-B1D958943BBD}" destId="{3FCA1B65-2CB1-4163-979A-433FC73D59B4}" srcOrd="4" destOrd="0" presId="urn:microsoft.com/office/officeart/2018/2/layout/IconLabelDescriptionList"/>
    <dgm:cxn modelId="{06FE3BD0-8720-468E-BE6C-3C8611FBF2F4}" type="presParOf" srcId="{8DAA7E03-59B8-4200-A5AE-03B87C33E887}" destId="{C026075A-2D8A-4375-AD66-3087BBE795CB}" srcOrd="3" destOrd="0" presId="urn:microsoft.com/office/officeart/2018/2/layout/IconLabelDescriptionList"/>
    <dgm:cxn modelId="{DE38189B-AE40-401B-92BF-C3D10E4B5770}" type="presParOf" srcId="{8DAA7E03-59B8-4200-A5AE-03B87C33E887}" destId="{C5893C8D-3745-4F3F-9E49-6885522A8F5D}" srcOrd="4" destOrd="0" presId="urn:microsoft.com/office/officeart/2018/2/layout/IconLabelDescriptionList"/>
    <dgm:cxn modelId="{0BE466E4-71DE-4DF8-B2B8-DBDF0F1EEEFA}" type="presParOf" srcId="{C5893C8D-3745-4F3F-9E49-6885522A8F5D}" destId="{F5861EAD-D84E-412C-B088-D4EF1B818537}" srcOrd="0" destOrd="0" presId="urn:microsoft.com/office/officeart/2018/2/layout/IconLabelDescriptionList"/>
    <dgm:cxn modelId="{15797186-5143-4E56-8AA6-6709CE634EC5}" type="presParOf" srcId="{C5893C8D-3745-4F3F-9E49-6885522A8F5D}" destId="{FF215023-C39F-414A-AFFB-93C0C09CEDC7}" srcOrd="1" destOrd="0" presId="urn:microsoft.com/office/officeart/2018/2/layout/IconLabelDescriptionList"/>
    <dgm:cxn modelId="{CAAEEBFE-2480-4015-B962-DA997B217DCA}" type="presParOf" srcId="{C5893C8D-3745-4F3F-9E49-6885522A8F5D}" destId="{195FD0CD-BD94-42E2-87B0-06C1B9585BC0}" srcOrd="2" destOrd="0" presId="urn:microsoft.com/office/officeart/2018/2/layout/IconLabelDescriptionList"/>
    <dgm:cxn modelId="{7A815040-4B28-4944-8F4B-DBDF9F2E355C}" type="presParOf" srcId="{C5893C8D-3745-4F3F-9E49-6885522A8F5D}" destId="{31C11DB1-9DB4-430C-917A-DD4C25B3BF89}" srcOrd="3" destOrd="0" presId="urn:microsoft.com/office/officeart/2018/2/layout/IconLabelDescriptionList"/>
    <dgm:cxn modelId="{BF2A6157-FC08-4D25-8CB3-BBAF99AA496A}" type="presParOf" srcId="{C5893C8D-3745-4F3F-9E49-6885522A8F5D}" destId="{00C45273-F947-4500-8335-4F9F2D07FC9C}" srcOrd="4" destOrd="0" presId="urn:microsoft.com/office/officeart/2018/2/layout/IconLabelDescriptionList"/>
    <dgm:cxn modelId="{23DD3DC3-BAA9-42F7-AECD-9814DE70AC78}" type="presParOf" srcId="{8DAA7E03-59B8-4200-A5AE-03B87C33E887}" destId="{7310F479-A92E-41EE-8061-8E6C4A1DD946}" srcOrd="5" destOrd="0" presId="urn:microsoft.com/office/officeart/2018/2/layout/IconLabelDescriptionList"/>
    <dgm:cxn modelId="{2630E57A-AF7D-43A3-BE12-9404D2445D52}" type="presParOf" srcId="{8DAA7E03-59B8-4200-A5AE-03B87C33E887}" destId="{4C8EB225-9B7D-4B82-AEA3-26303947C5BC}" srcOrd="6" destOrd="0" presId="urn:microsoft.com/office/officeart/2018/2/layout/IconLabelDescriptionList"/>
    <dgm:cxn modelId="{594C4E08-C690-464E-8C5A-E44D63678625}" type="presParOf" srcId="{4C8EB225-9B7D-4B82-AEA3-26303947C5BC}" destId="{0C845803-DA1E-4736-A079-D4E3FF9FBF02}" srcOrd="0" destOrd="0" presId="urn:microsoft.com/office/officeart/2018/2/layout/IconLabelDescriptionList"/>
    <dgm:cxn modelId="{A47D89CF-70C3-4637-BEA5-4AF3D11BE015}" type="presParOf" srcId="{4C8EB225-9B7D-4B82-AEA3-26303947C5BC}" destId="{B19AD9EC-B2EB-4667-B9FC-E693835ED3D9}" srcOrd="1" destOrd="0" presId="urn:microsoft.com/office/officeart/2018/2/layout/IconLabelDescriptionList"/>
    <dgm:cxn modelId="{AFBD701F-BEBB-473F-A5EA-DA4791F1A34E}" type="presParOf" srcId="{4C8EB225-9B7D-4B82-AEA3-26303947C5BC}" destId="{9B8DAAE3-984F-4F09-81BE-04A698AAA535}" srcOrd="2" destOrd="0" presId="urn:microsoft.com/office/officeart/2018/2/layout/IconLabelDescriptionList"/>
    <dgm:cxn modelId="{01C65A1F-07A6-4AB4-8FF2-3CE6B04C3425}" type="presParOf" srcId="{4C8EB225-9B7D-4B82-AEA3-26303947C5BC}" destId="{31DA57ED-BD04-4FDF-825D-5DE982BAFF01}" srcOrd="3" destOrd="0" presId="urn:microsoft.com/office/officeart/2018/2/layout/IconLabelDescriptionList"/>
    <dgm:cxn modelId="{6421A8A9-2519-4864-A490-115151E49375}" type="presParOf" srcId="{4C8EB225-9B7D-4B82-AEA3-26303947C5BC}" destId="{DD8F5AEC-530B-40B3-86D8-3622B0A94A0E}" srcOrd="4" destOrd="0" presId="urn:microsoft.com/office/officeart/2018/2/layout/IconLabelDescriptionList"/>
    <dgm:cxn modelId="{0259599B-D0B1-45A5-9D29-AC88F4B4B83A}" type="presParOf" srcId="{8DAA7E03-59B8-4200-A5AE-03B87C33E887}" destId="{424CF003-F19E-49EC-92A4-5265A7A37E64}" srcOrd="7" destOrd="0" presId="urn:microsoft.com/office/officeart/2018/2/layout/IconLabelDescriptionList"/>
    <dgm:cxn modelId="{95EE2FB1-DCC7-4FBC-97DC-E7B8A1CC23A5}" type="presParOf" srcId="{8DAA7E03-59B8-4200-A5AE-03B87C33E887}" destId="{4BD73A52-A1FF-4ED5-A14F-9C3BE486708B}" srcOrd="8" destOrd="0" presId="urn:microsoft.com/office/officeart/2018/2/layout/IconLabelDescriptionList"/>
    <dgm:cxn modelId="{22CDD289-6A75-42A0-A147-0517D3679D82}" type="presParOf" srcId="{4BD73A52-A1FF-4ED5-A14F-9C3BE486708B}" destId="{F5A5239C-3257-4690-969E-62F422411E29}" srcOrd="0" destOrd="0" presId="urn:microsoft.com/office/officeart/2018/2/layout/IconLabelDescriptionList"/>
    <dgm:cxn modelId="{6B250C6A-4AC6-494A-8841-88F772CCD01A}" type="presParOf" srcId="{4BD73A52-A1FF-4ED5-A14F-9C3BE486708B}" destId="{8A6AA9B9-8CC8-4117-8876-FB2D8AB57059}" srcOrd="1" destOrd="0" presId="urn:microsoft.com/office/officeart/2018/2/layout/IconLabelDescriptionList"/>
    <dgm:cxn modelId="{F404FFA8-E7D9-493F-9A4C-BD2C5C11F3D7}" type="presParOf" srcId="{4BD73A52-A1FF-4ED5-A14F-9C3BE486708B}" destId="{DD2937AF-03B1-4AFF-886D-E91AE66E8CB1}" srcOrd="2" destOrd="0" presId="urn:microsoft.com/office/officeart/2018/2/layout/IconLabelDescriptionList"/>
    <dgm:cxn modelId="{26463286-A2C7-4D28-B447-924DF8B30F13}" type="presParOf" srcId="{4BD73A52-A1FF-4ED5-A14F-9C3BE486708B}" destId="{7C50463C-19C8-4E99-83F5-DBBB47C11A3C}" srcOrd="3" destOrd="0" presId="urn:microsoft.com/office/officeart/2018/2/layout/IconLabelDescriptionList"/>
    <dgm:cxn modelId="{96247530-4ABB-4F8D-BA90-0232D886FD59}" type="presParOf" srcId="{4BD73A52-A1FF-4ED5-A14F-9C3BE486708B}" destId="{C8218CF8-345F-464E-B352-8434717F3BD8}" srcOrd="4" destOrd="0" presId="urn:microsoft.com/office/officeart/2018/2/layout/IconLabelDescription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7E12FF-20BD-4B51-90C4-E3785A2C3AF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7F49143E-AB4F-41A3-A3B2-76295959E3D5}">
      <dgm:prSet phldrT="[Text]" custT="1"/>
      <dgm:spPr/>
      <dgm:t>
        <a:bodyPr/>
        <a:lstStyle/>
        <a:p>
          <a:r>
            <a:rPr lang="en-GB" sz="1700" dirty="0"/>
            <a:t>1) </a:t>
          </a:r>
          <a:r>
            <a:rPr lang="en-GB" sz="1700" dirty="0" err="1"/>
            <a:t>requests.get</a:t>
          </a:r>
          <a:r>
            <a:rPr lang="en-GB" sz="1700" dirty="0"/>
            <a:t>(</a:t>
          </a:r>
          <a:r>
            <a:rPr lang="en-GB" sz="1700" dirty="0" err="1"/>
            <a:t>url</a:t>
          </a:r>
          <a:r>
            <a:rPr lang="en-GB" sz="1700" dirty="0"/>
            <a:t>*)</a:t>
          </a:r>
        </a:p>
        <a:p>
          <a:r>
            <a:rPr lang="en-GB" sz="1700" dirty="0"/>
            <a:t>2) </a:t>
          </a:r>
          <a:r>
            <a:rPr lang="en-GB" sz="1700" dirty="0" err="1"/>
            <a:t>pd.json_normalize</a:t>
          </a:r>
          <a:endParaRPr lang="en-GB" sz="1700" dirty="0"/>
        </a:p>
        <a:p>
          <a:r>
            <a:rPr lang="en-GB" sz="1100" dirty="0"/>
            <a:t>Retrieve the JSON file via the API and convert to pandas </a:t>
          </a:r>
          <a:r>
            <a:rPr lang="en-GB" sz="1100" dirty="0" err="1"/>
            <a:t>dataframe</a:t>
          </a:r>
          <a:endParaRPr lang="en-GB" sz="1100" dirty="0"/>
        </a:p>
      </dgm:t>
    </dgm:pt>
    <dgm:pt modelId="{70F9A3A3-BCE4-4BE4-A714-C5DB86F0B918}" type="parTrans" cxnId="{15CBFADF-A055-486F-9B4D-684FD7F1497A}">
      <dgm:prSet/>
      <dgm:spPr/>
      <dgm:t>
        <a:bodyPr/>
        <a:lstStyle/>
        <a:p>
          <a:endParaRPr lang="en-GB"/>
        </a:p>
      </dgm:t>
    </dgm:pt>
    <dgm:pt modelId="{93AF0493-2732-4D1D-AFBC-54ADE0B21B2D}" type="sibTrans" cxnId="{15CBFADF-A055-486F-9B4D-684FD7F1497A}">
      <dgm:prSet/>
      <dgm:spPr>
        <a:ln w="28575">
          <a:solidFill>
            <a:schemeClr val="accent4">
              <a:lumMod val="60000"/>
              <a:lumOff val="40000"/>
            </a:schemeClr>
          </a:solidFill>
        </a:ln>
      </dgm:spPr>
      <dgm:t>
        <a:bodyPr/>
        <a:lstStyle/>
        <a:p>
          <a:endParaRPr lang="en-GB"/>
        </a:p>
      </dgm:t>
    </dgm:pt>
    <dgm:pt modelId="{F454561D-91CA-4E77-B709-10B10BAE311A}">
      <dgm:prSet phldrT="[Text]"/>
      <dgm:spPr/>
      <dgm:t>
        <a:bodyPr/>
        <a:lstStyle/>
        <a:p>
          <a:r>
            <a:rPr lang="en-GB" dirty="0"/>
            <a:t>3) Create subset of </a:t>
          </a:r>
          <a:r>
            <a:rPr lang="en-GB" dirty="0" err="1"/>
            <a:t>dataframe</a:t>
          </a:r>
          <a:r>
            <a:rPr lang="en-GB" dirty="0"/>
            <a:t> containing only 15 relevant columns of </a:t>
          </a:r>
        </a:p>
      </dgm:t>
    </dgm:pt>
    <dgm:pt modelId="{C0DBAB6A-1D2B-4149-8D47-FFC131378DE2}" type="parTrans" cxnId="{99066F70-757C-4B97-AFF2-24E40E90F38C}">
      <dgm:prSet/>
      <dgm:spPr/>
      <dgm:t>
        <a:bodyPr/>
        <a:lstStyle/>
        <a:p>
          <a:endParaRPr lang="en-GB"/>
        </a:p>
      </dgm:t>
    </dgm:pt>
    <dgm:pt modelId="{B0084E06-CF0A-4F9A-A9B2-AA26ED8210AA}" type="sibTrans" cxnId="{99066F70-757C-4B97-AFF2-24E40E90F38C}">
      <dgm:prSet/>
      <dgm:spPr>
        <a:ln w="28575">
          <a:solidFill>
            <a:schemeClr val="accent4">
              <a:lumMod val="60000"/>
              <a:lumOff val="40000"/>
            </a:schemeClr>
          </a:solidFill>
        </a:ln>
      </dgm:spPr>
      <dgm:t>
        <a:bodyPr/>
        <a:lstStyle/>
        <a:p>
          <a:endParaRPr lang="en-GB">
            <a:ln w="28575">
              <a:solidFill>
                <a:schemeClr val="tx1"/>
              </a:solidFill>
            </a:ln>
          </a:endParaRPr>
        </a:p>
      </dgm:t>
    </dgm:pt>
    <dgm:pt modelId="{13EC3BF4-956D-4693-99E8-3EE07CD7EC51}">
      <dgm:prSet phldrT="[Text]"/>
      <dgm:spPr/>
      <dgm:t>
        <a:bodyPr/>
        <a:lstStyle/>
        <a:p>
          <a:r>
            <a:rPr lang="en-GB" dirty="0"/>
            <a:t>4) Use specific </a:t>
          </a:r>
          <a:r>
            <a:rPr lang="en-GB" dirty="0" err="1"/>
            <a:t>requests.get</a:t>
          </a:r>
          <a:r>
            <a:rPr lang="en-GB" dirty="0"/>
            <a:t>() functions to fill columns</a:t>
          </a:r>
        </a:p>
      </dgm:t>
    </dgm:pt>
    <dgm:pt modelId="{12174207-F42A-45E4-8383-40B1C5EF02F3}" type="parTrans" cxnId="{B1E444EA-9230-49AB-ACE1-169163D47AF0}">
      <dgm:prSet/>
      <dgm:spPr/>
      <dgm:t>
        <a:bodyPr/>
        <a:lstStyle/>
        <a:p>
          <a:endParaRPr lang="en-GB"/>
        </a:p>
      </dgm:t>
    </dgm:pt>
    <dgm:pt modelId="{8A403E5C-FE5F-416D-8C82-CFF602E7D158}" type="sibTrans" cxnId="{B1E444EA-9230-49AB-ACE1-169163D47AF0}">
      <dgm:prSet/>
      <dgm:spPr>
        <a:ln w="28575">
          <a:solidFill>
            <a:schemeClr val="accent4">
              <a:lumMod val="60000"/>
              <a:lumOff val="40000"/>
            </a:schemeClr>
          </a:solidFill>
        </a:ln>
      </dgm:spPr>
      <dgm:t>
        <a:bodyPr/>
        <a:lstStyle/>
        <a:p>
          <a:endParaRPr lang="en-GB"/>
        </a:p>
      </dgm:t>
    </dgm:pt>
    <dgm:pt modelId="{BC85C9AC-C3A1-4015-B623-C29AED1A88DA}">
      <dgm:prSet phldrT="[Text]"/>
      <dgm:spPr/>
      <dgm:t>
        <a:bodyPr/>
        <a:lstStyle/>
        <a:p>
          <a:r>
            <a:rPr lang="en-GB" dirty="0"/>
            <a:t>5) Isolate only rows for Falcon 9 boosters</a:t>
          </a:r>
        </a:p>
      </dgm:t>
    </dgm:pt>
    <dgm:pt modelId="{E0226EA4-3C24-46EC-AA1A-27D77D99D3F7}" type="parTrans" cxnId="{199A48D2-E9B3-4DE3-B82B-30E30C22F1E3}">
      <dgm:prSet/>
      <dgm:spPr/>
      <dgm:t>
        <a:bodyPr/>
        <a:lstStyle/>
        <a:p>
          <a:endParaRPr lang="en-GB"/>
        </a:p>
      </dgm:t>
    </dgm:pt>
    <dgm:pt modelId="{214FAA5A-57F4-4917-96A8-BDF9CFBFA862}" type="sibTrans" cxnId="{199A48D2-E9B3-4DE3-B82B-30E30C22F1E3}">
      <dgm:prSet/>
      <dgm:spPr>
        <a:ln w="28575">
          <a:solidFill>
            <a:schemeClr val="accent4">
              <a:lumMod val="60000"/>
              <a:lumOff val="40000"/>
            </a:schemeClr>
          </a:solidFill>
        </a:ln>
      </dgm:spPr>
      <dgm:t>
        <a:bodyPr/>
        <a:lstStyle/>
        <a:p>
          <a:endParaRPr lang="en-GB"/>
        </a:p>
      </dgm:t>
    </dgm:pt>
    <dgm:pt modelId="{107A7972-0529-4FDA-BBAE-DA83A64B367C}">
      <dgm:prSet phldrT="[Text]"/>
      <dgm:spPr/>
      <dgm:t>
        <a:bodyPr/>
        <a:lstStyle/>
        <a:p>
          <a:r>
            <a:rPr lang="en-GB" dirty="0"/>
            <a:t>6) Convert nulls in Payload to mean for column</a:t>
          </a:r>
        </a:p>
      </dgm:t>
    </dgm:pt>
    <dgm:pt modelId="{67A11422-3419-41B2-B4DC-7045E67580B3}" type="parTrans" cxnId="{95EDD73A-17DB-42DE-8BDC-2C6A329DEAC6}">
      <dgm:prSet/>
      <dgm:spPr/>
      <dgm:t>
        <a:bodyPr/>
        <a:lstStyle/>
        <a:p>
          <a:endParaRPr lang="en-GB"/>
        </a:p>
      </dgm:t>
    </dgm:pt>
    <dgm:pt modelId="{1C71E10B-C11A-48E9-BED6-9DBF4094B157}" type="sibTrans" cxnId="{95EDD73A-17DB-42DE-8BDC-2C6A329DEAC6}">
      <dgm:prSet/>
      <dgm:spPr/>
      <dgm:t>
        <a:bodyPr/>
        <a:lstStyle/>
        <a:p>
          <a:endParaRPr lang="en-GB"/>
        </a:p>
      </dgm:t>
    </dgm:pt>
    <dgm:pt modelId="{7E79DB9C-4540-4A19-B00E-0E4B6A559D88}" type="pres">
      <dgm:prSet presAssocID="{447E12FF-20BD-4B51-90C4-E3785A2C3AF5}" presName="Name0" presStyleCnt="0">
        <dgm:presLayoutVars>
          <dgm:dir/>
          <dgm:resizeHandles val="exact"/>
        </dgm:presLayoutVars>
      </dgm:prSet>
      <dgm:spPr/>
    </dgm:pt>
    <dgm:pt modelId="{5D7FF38B-864D-4B34-AF7A-539AD585D8E1}" type="pres">
      <dgm:prSet presAssocID="{7F49143E-AB4F-41A3-A3B2-76295959E3D5}" presName="node" presStyleLbl="node1" presStyleIdx="0" presStyleCnt="5" custScaleX="116623">
        <dgm:presLayoutVars>
          <dgm:bulletEnabled val="1"/>
        </dgm:presLayoutVars>
      </dgm:prSet>
      <dgm:spPr/>
    </dgm:pt>
    <dgm:pt modelId="{07D7B430-2C7B-4AB2-BDC5-4967EAAC41CE}" type="pres">
      <dgm:prSet presAssocID="{93AF0493-2732-4D1D-AFBC-54ADE0B21B2D}" presName="sibTrans" presStyleLbl="sibTrans1D1" presStyleIdx="0" presStyleCnt="4"/>
      <dgm:spPr/>
    </dgm:pt>
    <dgm:pt modelId="{54D2D9DD-D462-4974-ACE6-2A408D8885B2}" type="pres">
      <dgm:prSet presAssocID="{93AF0493-2732-4D1D-AFBC-54ADE0B21B2D}" presName="connectorText" presStyleLbl="sibTrans1D1" presStyleIdx="0" presStyleCnt="4"/>
      <dgm:spPr/>
    </dgm:pt>
    <dgm:pt modelId="{DED1E2C6-7CF3-4C96-BCAC-8F01B19244C4}" type="pres">
      <dgm:prSet presAssocID="{F454561D-91CA-4E77-B709-10B10BAE311A}" presName="node" presStyleLbl="node1" presStyleIdx="1" presStyleCnt="5" custScaleX="113231">
        <dgm:presLayoutVars>
          <dgm:bulletEnabled val="1"/>
        </dgm:presLayoutVars>
      </dgm:prSet>
      <dgm:spPr/>
    </dgm:pt>
    <dgm:pt modelId="{B469C079-FC66-442E-BF0B-6CE8D5DF21EA}" type="pres">
      <dgm:prSet presAssocID="{B0084E06-CF0A-4F9A-A9B2-AA26ED8210AA}" presName="sibTrans" presStyleLbl="sibTrans1D1" presStyleIdx="1" presStyleCnt="4"/>
      <dgm:spPr/>
    </dgm:pt>
    <dgm:pt modelId="{6971E50B-34A7-4564-8B15-86E93C377B54}" type="pres">
      <dgm:prSet presAssocID="{B0084E06-CF0A-4F9A-A9B2-AA26ED8210AA}" presName="connectorText" presStyleLbl="sibTrans1D1" presStyleIdx="1" presStyleCnt="4"/>
      <dgm:spPr/>
    </dgm:pt>
    <dgm:pt modelId="{591EA050-F231-4BE4-B1C9-89E61041021F}" type="pres">
      <dgm:prSet presAssocID="{13EC3BF4-956D-4693-99E8-3EE07CD7EC51}" presName="node" presStyleLbl="node1" presStyleIdx="2" presStyleCnt="5">
        <dgm:presLayoutVars>
          <dgm:bulletEnabled val="1"/>
        </dgm:presLayoutVars>
      </dgm:prSet>
      <dgm:spPr/>
    </dgm:pt>
    <dgm:pt modelId="{3402A85F-117B-4681-AE2E-42F6F8917AD6}" type="pres">
      <dgm:prSet presAssocID="{8A403E5C-FE5F-416D-8C82-CFF602E7D158}" presName="sibTrans" presStyleLbl="sibTrans1D1" presStyleIdx="2" presStyleCnt="4"/>
      <dgm:spPr/>
    </dgm:pt>
    <dgm:pt modelId="{1F6800F0-3E1D-493B-A520-34155C7961D4}" type="pres">
      <dgm:prSet presAssocID="{8A403E5C-FE5F-416D-8C82-CFF602E7D158}" presName="connectorText" presStyleLbl="sibTrans1D1" presStyleIdx="2" presStyleCnt="4"/>
      <dgm:spPr/>
    </dgm:pt>
    <dgm:pt modelId="{917D75A2-8A4A-4B16-A1F5-6E470622EFFD}" type="pres">
      <dgm:prSet presAssocID="{BC85C9AC-C3A1-4015-B623-C29AED1A88DA}" presName="node" presStyleLbl="node1" presStyleIdx="3" presStyleCnt="5" custLinFactNeighborY="-979">
        <dgm:presLayoutVars>
          <dgm:bulletEnabled val="1"/>
        </dgm:presLayoutVars>
      </dgm:prSet>
      <dgm:spPr/>
    </dgm:pt>
    <dgm:pt modelId="{FF9166A8-9AAD-483E-A9A0-C6BED040B45F}" type="pres">
      <dgm:prSet presAssocID="{214FAA5A-57F4-4917-96A8-BDF9CFBFA862}" presName="sibTrans" presStyleLbl="sibTrans1D1" presStyleIdx="3" presStyleCnt="4"/>
      <dgm:spPr/>
    </dgm:pt>
    <dgm:pt modelId="{5D6ADAD2-8347-4AF2-8EB9-00F495D5B9EE}" type="pres">
      <dgm:prSet presAssocID="{214FAA5A-57F4-4917-96A8-BDF9CFBFA862}" presName="connectorText" presStyleLbl="sibTrans1D1" presStyleIdx="3" presStyleCnt="4"/>
      <dgm:spPr/>
    </dgm:pt>
    <dgm:pt modelId="{AA9D1F3A-677A-41F6-A3A9-EFF79DC7804F}" type="pres">
      <dgm:prSet presAssocID="{107A7972-0529-4FDA-BBAE-DA83A64B367C}" presName="node" presStyleLbl="node1" presStyleIdx="4" presStyleCnt="5">
        <dgm:presLayoutVars>
          <dgm:bulletEnabled val="1"/>
        </dgm:presLayoutVars>
      </dgm:prSet>
      <dgm:spPr/>
    </dgm:pt>
  </dgm:ptLst>
  <dgm:cxnLst>
    <dgm:cxn modelId="{820AF512-5871-4C0C-8B87-32C9F01D6263}" type="presOf" srcId="{93AF0493-2732-4D1D-AFBC-54ADE0B21B2D}" destId="{54D2D9DD-D462-4974-ACE6-2A408D8885B2}" srcOrd="1" destOrd="0" presId="urn:microsoft.com/office/officeart/2005/8/layout/bProcess3"/>
    <dgm:cxn modelId="{B3E19A21-B8FB-4056-8E2A-26499815F552}" type="presOf" srcId="{8A403E5C-FE5F-416D-8C82-CFF602E7D158}" destId="{1F6800F0-3E1D-493B-A520-34155C7961D4}" srcOrd="1" destOrd="0" presId="urn:microsoft.com/office/officeart/2005/8/layout/bProcess3"/>
    <dgm:cxn modelId="{740C7439-D69B-4CA2-A2CB-943064BAD9D9}" type="presOf" srcId="{214FAA5A-57F4-4917-96A8-BDF9CFBFA862}" destId="{FF9166A8-9AAD-483E-A9A0-C6BED040B45F}" srcOrd="0" destOrd="0" presId="urn:microsoft.com/office/officeart/2005/8/layout/bProcess3"/>
    <dgm:cxn modelId="{95EDD73A-17DB-42DE-8BDC-2C6A329DEAC6}" srcId="{447E12FF-20BD-4B51-90C4-E3785A2C3AF5}" destId="{107A7972-0529-4FDA-BBAE-DA83A64B367C}" srcOrd="4" destOrd="0" parTransId="{67A11422-3419-41B2-B4DC-7045E67580B3}" sibTransId="{1C71E10B-C11A-48E9-BED6-9DBF4094B157}"/>
    <dgm:cxn modelId="{8C2D843B-53F2-4858-BC0D-D8D87343002D}" type="presOf" srcId="{F454561D-91CA-4E77-B709-10B10BAE311A}" destId="{DED1E2C6-7CF3-4C96-BCAC-8F01B19244C4}" srcOrd="0" destOrd="0" presId="urn:microsoft.com/office/officeart/2005/8/layout/bProcess3"/>
    <dgm:cxn modelId="{90DA645C-B78E-4D51-825F-2348FCF1355B}" type="presOf" srcId="{93AF0493-2732-4D1D-AFBC-54ADE0B21B2D}" destId="{07D7B430-2C7B-4AB2-BDC5-4967EAAC41CE}" srcOrd="0" destOrd="0" presId="urn:microsoft.com/office/officeart/2005/8/layout/bProcess3"/>
    <dgm:cxn modelId="{EB64CE4B-0D9B-40DD-89BE-0E31651AD639}" type="presOf" srcId="{7F49143E-AB4F-41A3-A3B2-76295959E3D5}" destId="{5D7FF38B-864D-4B34-AF7A-539AD585D8E1}" srcOrd="0" destOrd="0" presId="urn:microsoft.com/office/officeart/2005/8/layout/bProcess3"/>
    <dgm:cxn modelId="{99066F70-757C-4B97-AFF2-24E40E90F38C}" srcId="{447E12FF-20BD-4B51-90C4-E3785A2C3AF5}" destId="{F454561D-91CA-4E77-B709-10B10BAE311A}" srcOrd="1" destOrd="0" parTransId="{C0DBAB6A-1D2B-4149-8D47-FFC131378DE2}" sibTransId="{B0084E06-CF0A-4F9A-A9B2-AA26ED8210AA}"/>
    <dgm:cxn modelId="{E7277B88-BFC8-4370-9D28-9DFA486CEED8}" type="presOf" srcId="{B0084E06-CF0A-4F9A-A9B2-AA26ED8210AA}" destId="{6971E50B-34A7-4564-8B15-86E93C377B54}" srcOrd="1" destOrd="0" presId="urn:microsoft.com/office/officeart/2005/8/layout/bProcess3"/>
    <dgm:cxn modelId="{89D6DC9B-8DBD-4978-ADD7-C015C96FEFC0}" type="presOf" srcId="{8A403E5C-FE5F-416D-8C82-CFF602E7D158}" destId="{3402A85F-117B-4681-AE2E-42F6F8917AD6}" srcOrd="0" destOrd="0" presId="urn:microsoft.com/office/officeart/2005/8/layout/bProcess3"/>
    <dgm:cxn modelId="{97255CB2-B0F8-476F-9CD0-0F622F1559F6}" type="presOf" srcId="{B0084E06-CF0A-4F9A-A9B2-AA26ED8210AA}" destId="{B469C079-FC66-442E-BF0B-6CE8D5DF21EA}" srcOrd="0" destOrd="0" presId="urn:microsoft.com/office/officeart/2005/8/layout/bProcess3"/>
    <dgm:cxn modelId="{B2F7EDB6-B423-48FA-BE10-AC7906F718B3}" type="presOf" srcId="{447E12FF-20BD-4B51-90C4-E3785A2C3AF5}" destId="{7E79DB9C-4540-4A19-B00E-0E4B6A559D88}" srcOrd="0" destOrd="0" presId="urn:microsoft.com/office/officeart/2005/8/layout/bProcess3"/>
    <dgm:cxn modelId="{BDD47BC6-B635-445D-A349-6F41A4612751}" type="presOf" srcId="{107A7972-0529-4FDA-BBAE-DA83A64B367C}" destId="{AA9D1F3A-677A-41F6-A3A9-EFF79DC7804F}" srcOrd="0" destOrd="0" presId="urn:microsoft.com/office/officeart/2005/8/layout/bProcess3"/>
    <dgm:cxn modelId="{199A48D2-E9B3-4DE3-B82B-30E30C22F1E3}" srcId="{447E12FF-20BD-4B51-90C4-E3785A2C3AF5}" destId="{BC85C9AC-C3A1-4015-B623-C29AED1A88DA}" srcOrd="3" destOrd="0" parTransId="{E0226EA4-3C24-46EC-AA1A-27D77D99D3F7}" sibTransId="{214FAA5A-57F4-4917-96A8-BDF9CFBFA862}"/>
    <dgm:cxn modelId="{15CBFADF-A055-486F-9B4D-684FD7F1497A}" srcId="{447E12FF-20BD-4B51-90C4-E3785A2C3AF5}" destId="{7F49143E-AB4F-41A3-A3B2-76295959E3D5}" srcOrd="0" destOrd="0" parTransId="{70F9A3A3-BCE4-4BE4-A714-C5DB86F0B918}" sibTransId="{93AF0493-2732-4D1D-AFBC-54ADE0B21B2D}"/>
    <dgm:cxn modelId="{B1E444EA-9230-49AB-ACE1-169163D47AF0}" srcId="{447E12FF-20BD-4B51-90C4-E3785A2C3AF5}" destId="{13EC3BF4-956D-4693-99E8-3EE07CD7EC51}" srcOrd="2" destOrd="0" parTransId="{12174207-F42A-45E4-8383-40B1C5EF02F3}" sibTransId="{8A403E5C-FE5F-416D-8C82-CFF602E7D158}"/>
    <dgm:cxn modelId="{2929C0F6-0760-40E8-AB80-C0EE44F6B1B6}" type="presOf" srcId="{BC85C9AC-C3A1-4015-B623-C29AED1A88DA}" destId="{917D75A2-8A4A-4B16-A1F5-6E470622EFFD}" srcOrd="0" destOrd="0" presId="urn:microsoft.com/office/officeart/2005/8/layout/bProcess3"/>
    <dgm:cxn modelId="{F49755F8-3D7A-4D85-8437-5AAF3A9367A0}" type="presOf" srcId="{13EC3BF4-956D-4693-99E8-3EE07CD7EC51}" destId="{591EA050-F231-4BE4-B1C9-89E61041021F}" srcOrd="0" destOrd="0" presId="urn:microsoft.com/office/officeart/2005/8/layout/bProcess3"/>
    <dgm:cxn modelId="{1E9D39FF-FBBB-4EDB-9798-B29D56821E12}" type="presOf" srcId="{214FAA5A-57F4-4917-96A8-BDF9CFBFA862}" destId="{5D6ADAD2-8347-4AF2-8EB9-00F495D5B9EE}" srcOrd="1" destOrd="0" presId="urn:microsoft.com/office/officeart/2005/8/layout/bProcess3"/>
    <dgm:cxn modelId="{5597298C-452A-4B91-B0FF-5305020B2301}" type="presParOf" srcId="{7E79DB9C-4540-4A19-B00E-0E4B6A559D88}" destId="{5D7FF38B-864D-4B34-AF7A-539AD585D8E1}" srcOrd="0" destOrd="0" presId="urn:microsoft.com/office/officeart/2005/8/layout/bProcess3"/>
    <dgm:cxn modelId="{5F5F9B6B-5704-4536-A757-45CC7031A9BA}" type="presParOf" srcId="{7E79DB9C-4540-4A19-B00E-0E4B6A559D88}" destId="{07D7B430-2C7B-4AB2-BDC5-4967EAAC41CE}" srcOrd="1" destOrd="0" presId="urn:microsoft.com/office/officeart/2005/8/layout/bProcess3"/>
    <dgm:cxn modelId="{0EB92B22-5BF8-416B-9AEC-7264A5A698DA}" type="presParOf" srcId="{07D7B430-2C7B-4AB2-BDC5-4967EAAC41CE}" destId="{54D2D9DD-D462-4974-ACE6-2A408D8885B2}" srcOrd="0" destOrd="0" presId="urn:microsoft.com/office/officeart/2005/8/layout/bProcess3"/>
    <dgm:cxn modelId="{9ACC182F-D6C3-4DB0-BA3E-684440522BE9}" type="presParOf" srcId="{7E79DB9C-4540-4A19-B00E-0E4B6A559D88}" destId="{DED1E2C6-7CF3-4C96-BCAC-8F01B19244C4}" srcOrd="2" destOrd="0" presId="urn:microsoft.com/office/officeart/2005/8/layout/bProcess3"/>
    <dgm:cxn modelId="{709883F0-7856-48C1-A068-F67A729801FA}" type="presParOf" srcId="{7E79DB9C-4540-4A19-B00E-0E4B6A559D88}" destId="{B469C079-FC66-442E-BF0B-6CE8D5DF21EA}" srcOrd="3" destOrd="0" presId="urn:microsoft.com/office/officeart/2005/8/layout/bProcess3"/>
    <dgm:cxn modelId="{4F3276EB-A023-44BE-A2FC-E349774D35A7}" type="presParOf" srcId="{B469C079-FC66-442E-BF0B-6CE8D5DF21EA}" destId="{6971E50B-34A7-4564-8B15-86E93C377B54}" srcOrd="0" destOrd="0" presId="urn:microsoft.com/office/officeart/2005/8/layout/bProcess3"/>
    <dgm:cxn modelId="{9B333E74-6E23-4021-A01B-B29A863E65E1}" type="presParOf" srcId="{7E79DB9C-4540-4A19-B00E-0E4B6A559D88}" destId="{591EA050-F231-4BE4-B1C9-89E61041021F}" srcOrd="4" destOrd="0" presId="urn:microsoft.com/office/officeart/2005/8/layout/bProcess3"/>
    <dgm:cxn modelId="{761F6D7F-3E40-4FFB-87E8-DD58FDE0A531}" type="presParOf" srcId="{7E79DB9C-4540-4A19-B00E-0E4B6A559D88}" destId="{3402A85F-117B-4681-AE2E-42F6F8917AD6}" srcOrd="5" destOrd="0" presId="urn:microsoft.com/office/officeart/2005/8/layout/bProcess3"/>
    <dgm:cxn modelId="{941DFA4F-7E33-4839-B52A-D06FC60F65B2}" type="presParOf" srcId="{3402A85F-117B-4681-AE2E-42F6F8917AD6}" destId="{1F6800F0-3E1D-493B-A520-34155C7961D4}" srcOrd="0" destOrd="0" presId="urn:microsoft.com/office/officeart/2005/8/layout/bProcess3"/>
    <dgm:cxn modelId="{C7931C88-0224-4B21-A5C4-D931B0B11A26}" type="presParOf" srcId="{7E79DB9C-4540-4A19-B00E-0E4B6A559D88}" destId="{917D75A2-8A4A-4B16-A1F5-6E470622EFFD}" srcOrd="6" destOrd="0" presId="urn:microsoft.com/office/officeart/2005/8/layout/bProcess3"/>
    <dgm:cxn modelId="{D41F8A2D-10C7-4B93-BA7E-F1E7339079E9}" type="presParOf" srcId="{7E79DB9C-4540-4A19-B00E-0E4B6A559D88}" destId="{FF9166A8-9AAD-483E-A9A0-C6BED040B45F}" srcOrd="7" destOrd="0" presId="urn:microsoft.com/office/officeart/2005/8/layout/bProcess3"/>
    <dgm:cxn modelId="{3475E0C5-C3D7-46E1-9D3B-BD48C01A5C1A}" type="presParOf" srcId="{FF9166A8-9AAD-483E-A9A0-C6BED040B45F}" destId="{5D6ADAD2-8347-4AF2-8EB9-00F495D5B9EE}" srcOrd="0" destOrd="0" presId="urn:microsoft.com/office/officeart/2005/8/layout/bProcess3"/>
    <dgm:cxn modelId="{B49D4F26-6C6B-4795-967E-FA7A693F0313}" type="presParOf" srcId="{7E79DB9C-4540-4A19-B00E-0E4B6A559D88}" destId="{AA9D1F3A-677A-41F6-A3A9-EFF79DC7804F}"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7E12FF-20BD-4B51-90C4-E3785A2C3AF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7F49143E-AB4F-41A3-A3B2-76295959E3D5}">
      <dgm:prSet phldrT="[Text]" custT="1"/>
      <dgm:spPr/>
      <dgm:t>
        <a:bodyPr/>
        <a:lstStyle/>
        <a:p>
          <a:r>
            <a:rPr lang="en-GB" sz="1400" dirty="0"/>
            <a:t>1) </a:t>
          </a:r>
          <a:r>
            <a:rPr lang="en-GB" sz="1400" dirty="0" err="1"/>
            <a:t>requests.get</a:t>
          </a:r>
          <a:r>
            <a:rPr lang="en-GB" sz="1400" dirty="0"/>
            <a:t>(</a:t>
          </a:r>
          <a:r>
            <a:rPr lang="en-GB" sz="1400" dirty="0" err="1"/>
            <a:t>url</a:t>
          </a:r>
          <a:r>
            <a:rPr lang="en-GB" sz="1400" dirty="0"/>
            <a:t>*)</a:t>
          </a:r>
        </a:p>
        <a:p>
          <a:r>
            <a:rPr lang="en-GB" sz="1400" dirty="0"/>
            <a:t>2) </a:t>
          </a:r>
          <a:r>
            <a:rPr lang="en-GB" sz="1400" dirty="0" err="1"/>
            <a:t>BeautifulSoup</a:t>
          </a:r>
          <a:r>
            <a:rPr lang="en-GB" sz="1400" dirty="0"/>
            <a:t>(</a:t>
          </a:r>
          <a:r>
            <a:rPr lang="en-GB" sz="1400" dirty="0" err="1"/>
            <a:t>url.content</a:t>
          </a:r>
          <a:r>
            <a:rPr lang="en-GB" sz="1400" dirty="0"/>
            <a:t>, </a:t>
          </a:r>
          <a:r>
            <a:rPr lang="en-GB" sz="1400" dirty="0" err="1"/>
            <a:t>htmlparser</a:t>
          </a:r>
          <a:r>
            <a:rPr lang="en-GB" sz="1400" dirty="0"/>
            <a:t>)</a:t>
          </a:r>
        </a:p>
        <a:p>
          <a:r>
            <a:rPr lang="en-GB" sz="1100" dirty="0"/>
            <a:t>Retrieve the data file via the API and convert to </a:t>
          </a:r>
          <a:r>
            <a:rPr lang="en-GB" sz="1100" dirty="0" err="1"/>
            <a:t>BeautifulSoup</a:t>
          </a:r>
          <a:r>
            <a:rPr lang="en-GB" sz="1100" dirty="0"/>
            <a:t> html object</a:t>
          </a:r>
        </a:p>
      </dgm:t>
    </dgm:pt>
    <dgm:pt modelId="{70F9A3A3-BCE4-4BE4-A714-C5DB86F0B918}" type="parTrans" cxnId="{15CBFADF-A055-486F-9B4D-684FD7F1497A}">
      <dgm:prSet/>
      <dgm:spPr/>
      <dgm:t>
        <a:bodyPr/>
        <a:lstStyle/>
        <a:p>
          <a:endParaRPr lang="en-GB"/>
        </a:p>
      </dgm:t>
    </dgm:pt>
    <dgm:pt modelId="{93AF0493-2732-4D1D-AFBC-54ADE0B21B2D}" type="sibTrans" cxnId="{15CBFADF-A055-486F-9B4D-684FD7F1497A}">
      <dgm:prSet/>
      <dgm:spPr>
        <a:ln w="28575">
          <a:solidFill>
            <a:schemeClr val="accent4">
              <a:lumMod val="60000"/>
              <a:lumOff val="40000"/>
            </a:schemeClr>
          </a:solidFill>
        </a:ln>
      </dgm:spPr>
      <dgm:t>
        <a:bodyPr/>
        <a:lstStyle/>
        <a:p>
          <a:endParaRPr lang="en-GB"/>
        </a:p>
      </dgm:t>
    </dgm:pt>
    <dgm:pt modelId="{F454561D-91CA-4E77-B709-10B10BAE311A}">
      <dgm:prSet phldrT="[Text]"/>
      <dgm:spPr/>
      <dgm:t>
        <a:bodyPr/>
        <a:lstStyle/>
        <a:p>
          <a:r>
            <a:rPr lang="en-GB" dirty="0"/>
            <a:t>3) Extract all table objects from html data </a:t>
          </a:r>
          <a:r>
            <a:rPr lang="en-GB" dirty="0" err="1"/>
            <a:t>BeautifulSoup.bs.findall</a:t>
          </a:r>
          <a:r>
            <a:rPr lang="en-GB" dirty="0"/>
            <a:t>(table)</a:t>
          </a:r>
        </a:p>
      </dgm:t>
    </dgm:pt>
    <dgm:pt modelId="{C0DBAB6A-1D2B-4149-8D47-FFC131378DE2}" type="parTrans" cxnId="{99066F70-757C-4B97-AFF2-24E40E90F38C}">
      <dgm:prSet/>
      <dgm:spPr/>
      <dgm:t>
        <a:bodyPr/>
        <a:lstStyle/>
        <a:p>
          <a:endParaRPr lang="en-GB"/>
        </a:p>
      </dgm:t>
    </dgm:pt>
    <dgm:pt modelId="{B0084E06-CF0A-4F9A-A9B2-AA26ED8210AA}" type="sibTrans" cxnId="{99066F70-757C-4B97-AFF2-24E40E90F38C}">
      <dgm:prSet/>
      <dgm:spPr>
        <a:ln w="28575">
          <a:solidFill>
            <a:schemeClr val="accent4">
              <a:lumMod val="60000"/>
              <a:lumOff val="40000"/>
            </a:schemeClr>
          </a:solidFill>
        </a:ln>
      </dgm:spPr>
      <dgm:t>
        <a:bodyPr/>
        <a:lstStyle/>
        <a:p>
          <a:endParaRPr lang="en-GB">
            <a:ln w="28575">
              <a:solidFill>
                <a:schemeClr val="tx1"/>
              </a:solidFill>
            </a:ln>
          </a:endParaRPr>
        </a:p>
      </dgm:t>
    </dgm:pt>
    <dgm:pt modelId="{13EC3BF4-956D-4693-99E8-3EE07CD7EC51}">
      <dgm:prSet phldrT="[Text]"/>
      <dgm:spPr/>
      <dgm:t>
        <a:bodyPr/>
        <a:lstStyle/>
        <a:p>
          <a:r>
            <a:rPr lang="en-GB" dirty="0"/>
            <a:t>4) For loop to extract all column names ,&lt;</a:t>
          </a:r>
          <a:r>
            <a:rPr lang="en-GB" dirty="0" err="1"/>
            <a:t>th</a:t>
          </a:r>
          <a:r>
            <a:rPr lang="en-GB" dirty="0"/>
            <a:t>&gt;, from html data and create dictionaries with column names</a:t>
          </a:r>
        </a:p>
      </dgm:t>
    </dgm:pt>
    <dgm:pt modelId="{12174207-F42A-45E4-8383-40B1C5EF02F3}" type="parTrans" cxnId="{B1E444EA-9230-49AB-ACE1-169163D47AF0}">
      <dgm:prSet/>
      <dgm:spPr/>
      <dgm:t>
        <a:bodyPr/>
        <a:lstStyle/>
        <a:p>
          <a:endParaRPr lang="en-GB"/>
        </a:p>
      </dgm:t>
    </dgm:pt>
    <dgm:pt modelId="{8A403E5C-FE5F-416D-8C82-CFF602E7D158}" type="sibTrans" cxnId="{B1E444EA-9230-49AB-ACE1-169163D47AF0}">
      <dgm:prSet/>
      <dgm:spPr>
        <a:ln w="28575">
          <a:solidFill>
            <a:schemeClr val="accent4">
              <a:lumMod val="60000"/>
              <a:lumOff val="40000"/>
            </a:schemeClr>
          </a:solidFill>
        </a:ln>
      </dgm:spPr>
      <dgm:t>
        <a:bodyPr/>
        <a:lstStyle/>
        <a:p>
          <a:endParaRPr lang="en-GB"/>
        </a:p>
      </dgm:t>
    </dgm:pt>
    <dgm:pt modelId="{BC85C9AC-C3A1-4015-B623-C29AED1A88DA}">
      <dgm:prSet phldrT="[Text]"/>
      <dgm:spPr/>
      <dgm:t>
        <a:bodyPr/>
        <a:lstStyle/>
        <a:p>
          <a:r>
            <a:rPr lang="en-GB" dirty="0"/>
            <a:t>5) Loop through html data to extract values for columns and add to the dictionaries</a:t>
          </a:r>
        </a:p>
      </dgm:t>
    </dgm:pt>
    <dgm:pt modelId="{E0226EA4-3C24-46EC-AA1A-27D77D99D3F7}" type="parTrans" cxnId="{199A48D2-E9B3-4DE3-B82B-30E30C22F1E3}">
      <dgm:prSet/>
      <dgm:spPr/>
      <dgm:t>
        <a:bodyPr/>
        <a:lstStyle/>
        <a:p>
          <a:endParaRPr lang="en-GB"/>
        </a:p>
      </dgm:t>
    </dgm:pt>
    <dgm:pt modelId="{214FAA5A-57F4-4917-96A8-BDF9CFBFA862}" type="sibTrans" cxnId="{199A48D2-E9B3-4DE3-B82B-30E30C22F1E3}">
      <dgm:prSet/>
      <dgm:spPr>
        <a:ln w="28575">
          <a:solidFill>
            <a:schemeClr val="accent4">
              <a:lumMod val="60000"/>
              <a:lumOff val="40000"/>
            </a:schemeClr>
          </a:solidFill>
        </a:ln>
      </dgm:spPr>
      <dgm:t>
        <a:bodyPr/>
        <a:lstStyle/>
        <a:p>
          <a:endParaRPr lang="en-GB"/>
        </a:p>
      </dgm:t>
    </dgm:pt>
    <dgm:pt modelId="{107A7972-0529-4FDA-BBAE-DA83A64B367C}">
      <dgm:prSet phldrT="[Text]"/>
      <dgm:spPr/>
      <dgm:t>
        <a:bodyPr/>
        <a:lstStyle/>
        <a:p>
          <a:r>
            <a:rPr lang="en-GB" dirty="0"/>
            <a:t>Convert filled dictionary to a </a:t>
          </a:r>
          <a:r>
            <a:rPr lang="en-GB" dirty="0" err="1"/>
            <a:t>pd.DataFrame</a:t>
          </a:r>
          <a:r>
            <a:rPr lang="en-GB" dirty="0"/>
            <a:t> object and save as a CSV</a:t>
          </a:r>
        </a:p>
      </dgm:t>
    </dgm:pt>
    <dgm:pt modelId="{67A11422-3419-41B2-B4DC-7045E67580B3}" type="parTrans" cxnId="{95EDD73A-17DB-42DE-8BDC-2C6A329DEAC6}">
      <dgm:prSet/>
      <dgm:spPr/>
      <dgm:t>
        <a:bodyPr/>
        <a:lstStyle/>
        <a:p>
          <a:endParaRPr lang="en-GB"/>
        </a:p>
      </dgm:t>
    </dgm:pt>
    <dgm:pt modelId="{1C71E10B-C11A-48E9-BED6-9DBF4094B157}" type="sibTrans" cxnId="{95EDD73A-17DB-42DE-8BDC-2C6A329DEAC6}">
      <dgm:prSet/>
      <dgm:spPr/>
      <dgm:t>
        <a:bodyPr/>
        <a:lstStyle/>
        <a:p>
          <a:endParaRPr lang="en-GB"/>
        </a:p>
      </dgm:t>
    </dgm:pt>
    <dgm:pt modelId="{7E79DB9C-4540-4A19-B00E-0E4B6A559D88}" type="pres">
      <dgm:prSet presAssocID="{447E12FF-20BD-4B51-90C4-E3785A2C3AF5}" presName="Name0" presStyleCnt="0">
        <dgm:presLayoutVars>
          <dgm:dir/>
          <dgm:resizeHandles val="exact"/>
        </dgm:presLayoutVars>
      </dgm:prSet>
      <dgm:spPr/>
    </dgm:pt>
    <dgm:pt modelId="{5D7FF38B-864D-4B34-AF7A-539AD585D8E1}" type="pres">
      <dgm:prSet presAssocID="{7F49143E-AB4F-41A3-A3B2-76295959E3D5}" presName="node" presStyleLbl="node1" presStyleIdx="0" presStyleCnt="5" custScaleX="116623">
        <dgm:presLayoutVars>
          <dgm:bulletEnabled val="1"/>
        </dgm:presLayoutVars>
      </dgm:prSet>
      <dgm:spPr/>
    </dgm:pt>
    <dgm:pt modelId="{07D7B430-2C7B-4AB2-BDC5-4967EAAC41CE}" type="pres">
      <dgm:prSet presAssocID="{93AF0493-2732-4D1D-AFBC-54ADE0B21B2D}" presName="sibTrans" presStyleLbl="sibTrans1D1" presStyleIdx="0" presStyleCnt="4"/>
      <dgm:spPr/>
    </dgm:pt>
    <dgm:pt modelId="{54D2D9DD-D462-4974-ACE6-2A408D8885B2}" type="pres">
      <dgm:prSet presAssocID="{93AF0493-2732-4D1D-AFBC-54ADE0B21B2D}" presName="connectorText" presStyleLbl="sibTrans1D1" presStyleIdx="0" presStyleCnt="4"/>
      <dgm:spPr/>
    </dgm:pt>
    <dgm:pt modelId="{DED1E2C6-7CF3-4C96-BCAC-8F01B19244C4}" type="pres">
      <dgm:prSet presAssocID="{F454561D-91CA-4E77-B709-10B10BAE311A}" presName="node" presStyleLbl="node1" presStyleIdx="1" presStyleCnt="5" custScaleX="113231">
        <dgm:presLayoutVars>
          <dgm:bulletEnabled val="1"/>
        </dgm:presLayoutVars>
      </dgm:prSet>
      <dgm:spPr/>
    </dgm:pt>
    <dgm:pt modelId="{B469C079-FC66-442E-BF0B-6CE8D5DF21EA}" type="pres">
      <dgm:prSet presAssocID="{B0084E06-CF0A-4F9A-A9B2-AA26ED8210AA}" presName="sibTrans" presStyleLbl="sibTrans1D1" presStyleIdx="1" presStyleCnt="4"/>
      <dgm:spPr/>
    </dgm:pt>
    <dgm:pt modelId="{6971E50B-34A7-4564-8B15-86E93C377B54}" type="pres">
      <dgm:prSet presAssocID="{B0084E06-CF0A-4F9A-A9B2-AA26ED8210AA}" presName="connectorText" presStyleLbl="sibTrans1D1" presStyleIdx="1" presStyleCnt="4"/>
      <dgm:spPr/>
    </dgm:pt>
    <dgm:pt modelId="{591EA050-F231-4BE4-B1C9-89E61041021F}" type="pres">
      <dgm:prSet presAssocID="{13EC3BF4-956D-4693-99E8-3EE07CD7EC51}" presName="node" presStyleLbl="node1" presStyleIdx="2" presStyleCnt="5">
        <dgm:presLayoutVars>
          <dgm:bulletEnabled val="1"/>
        </dgm:presLayoutVars>
      </dgm:prSet>
      <dgm:spPr/>
    </dgm:pt>
    <dgm:pt modelId="{3402A85F-117B-4681-AE2E-42F6F8917AD6}" type="pres">
      <dgm:prSet presAssocID="{8A403E5C-FE5F-416D-8C82-CFF602E7D158}" presName="sibTrans" presStyleLbl="sibTrans1D1" presStyleIdx="2" presStyleCnt="4"/>
      <dgm:spPr/>
    </dgm:pt>
    <dgm:pt modelId="{1F6800F0-3E1D-493B-A520-34155C7961D4}" type="pres">
      <dgm:prSet presAssocID="{8A403E5C-FE5F-416D-8C82-CFF602E7D158}" presName="connectorText" presStyleLbl="sibTrans1D1" presStyleIdx="2" presStyleCnt="4"/>
      <dgm:spPr/>
    </dgm:pt>
    <dgm:pt modelId="{917D75A2-8A4A-4B16-A1F5-6E470622EFFD}" type="pres">
      <dgm:prSet presAssocID="{BC85C9AC-C3A1-4015-B623-C29AED1A88DA}" presName="node" presStyleLbl="node1" presStyleIdx="3" presStyleCnt="5" custLinFactNeighborY="-979">
        <dgm:presLayoutVars>
          <dgm:bulletEnabled val="1"/>
        </dgm:presLayoutVars>
      </dgm:prSet>
      <dgm:spPr/>
    </dgm:pt>
    <dgm:pt modelId="{FF9166A8-9AAD-483E-A9A0-C6BED040B45F}" type="pres">
      <dgm:prSet presAssocID="{214FAA5A-57F4-4917-96A8-BDF9CFBFA862}" presName="sibTrans" presStyleLbl="sibTrans1D1" presStyleIdx="3" presStyleCnt="4"/>
      <dgm:spPr/>
    </dgm:pt>
    <dgm:pt modelId="{5D6ADAD2-8347-4AF2-8EB9-00F495D5B9EE}" type="pres">
      <dgm:prSet presAssocID="{214FAA5A-57F4-4917-96A8-BDF9CFBFA862}" presName="connectorText" presStyleLbl="sibTrans1D1" presStyleIdx="3" presStyleCnt="4"/>
      <dgm:spPr/>
    </dgm:pt>
    <dgm:pt modelId="{AA9D1F3A-677A-41F6-A3A9-EFF79DC7804F}" type="pres">
      <dgm:prSet presAssocID="{107A7972-0529-4FDA-BBAE-DA83A64B367C}" presName="node" presStyleLbl="node1" presStyleIdx="4" presStyleCnt="5">
        <dgm:presLayoutVars>
          <dgm:bulletEnabled val="1"/>
        </dgm:presLayoutVars>
      </dgm:prSet>
      <dgm:spPr/>
    </dgm:pt>
  </dgm:ptLst>
  <dgm:cxnLst>
    <dgm:cxn modelId="{820AF512-5871-4C0C-8B87-32C9F01D6263}" type="presOf" srcId="{93AF0493-2732-4D1D-AFBC-54ADE0B21B2D}" destId="{54D2D9DD-D462-4974-ACE6-2A408D8885B2}" srcOrd="1" destOrd="0" presId="urn:microsoft.com/office/officeart/2005/8/layout/bProcess3"/>
    <dgm:cxn modelId="{B3E19A21-B8FB-4056-8E2A-26499815F552}" type="presOf" srcId="{8A403E5C-FE5F-416D-8C82-CFF602E7D158}" destId="{1F6800F0-3E1D-493B-A520-34155C7961D4}" srcOrd="1" destOrd="0" presId="urn:microsoft.com/office/officeart/2005/8/layout/bProcess3"/>
    <dgm:cxn modelId="{740C7439-D69B-4CA2-A2CB-943064BAD9D9}" type="presOf" srcId="{214FAA5A-57F4-4917-96A8-BDF9CFBFA862}" destId="{FF9166A8-9AAD-483E-A9A0-C6BED040B45F}" srcOrd="0" destOrd="0" presId="urn:microsoft.com/office/officeart/2005/8/layout/bProcess3"/>
    <dgm:cxn modelId="{95EDD73A-17DB-42DE-8BDC-2C6A329DEAC6}" srcId="{447E12FF-20BD-4B51-90C4-E3785A2C3AF5}" destId="{107A7972-0529-4FDA-BBAE-DA83A64B367C}" srcOrd="4" destOrd="0" parTransId="{67A11422-3419-41B2-B4DC-7045E67580B3}" sibTransId="{1C71E10B-C11A-48E9-BED6-9DBF4094B157}"/>
    <dgm:cxn modelId="{8C2D843B-53F2-4858-BC0D-D8D87343002D}" type="presOf" srcId="{F454561D-91CA-4E77-B709-10B10BAE311A}" destId="{DED1E2C6-7CF3-4C96-BCAC-8F01B19244C4}" srcOrd="0" destOrd="0" presId="urn:microsoft.com/office/officeart/2005/8/layout/bProcess3"/>
    <dgm:cxn modelId="{90DA645C-B78E-4D51-825F-2348FCF1355B}" type="presOf" srcId="{93AF0493-2732-4D1D-AFBC-54ADE0B21B2D}" destId="{07D7B430-2C7B-4AB2-BDC5-4967EAAC41CE}" srcOrd="0" destOrd="0" presId="urn:microsoft.com/office/officeart/2005/8/layout/bProcess3"/>
    <dgm:cxn modelId="{EB64CE4B-0D9B-40DD-89BE-0E31651AD639}" type="presOf" srcId="{7F49143E-AB4F-41A3-A3B2-76295959E3D5}" destId="{5D7FF38B-864D-4B34-AF7A-539AD585D8E1}" srcOrd="0" destOrd="0" presId="urn:microsoft.com/office/officeart/2005/8/layout/bProcess3"/>
    <dgm:cxn modelId="{99066F70-757C-4B97-AFF2-24E40E90F38C}" srcId="{447E12FF-20BD-4B51-90C4-E3785A2C3AF5}" destId="{F454561D-91CA-4E77-B709-10B10BAE311A}" srcOrd="1" destOrd="0" parTransId="{C0DBAB6A-1D2B-4149-8D47-FFC131378DE2}" sibTransId="{B0084E06-CF0A-4F9A-A9B2-AA26ED8210AA}"/>
    <dgm:cxn modelId="{E7277B88-BFC8-4370-9D28-9DFA486CEED8}" type="presOf" srcId="{B0084E06-CF0A-4F9A-A9B2-AA26ED8210AA}" destId="{6971E50B-34A7-4564-8B15-86E93C377B54}" srcOrd="1" destOrd="0" presId="urn:microsoft.com/office/officeart/2005/8/layout/bProcess3"/>
    <dgm:cxn modelId="{89D6DC9B-8DBD-4978-ADD7-C015C96FEFC0}" type="presOf" srcId="{8A403E5C-FE5F-416D-8C82-CFF602E7D158}" destId="{3402A85F-117B-4681-AE2E-42F6F8917AD6}" srcOrd="0" destOrd="0" presId="urn:microsoft.com/office/officeart/2005/8/layout/bProcess3"/>
    <dgm:cxn modelId="{97255CB2-B0F8-476F-9CD0-0F622F1559F6}" type="presOf" srcId="{B0084E06-CF0A-4F9A-A9B2-AA26ED8210AA}" destId="{B469C079-FC66-442E-BF0B-6CE8D5DF21EA}" srcOrd="0" destOrd="0" presId="urn:microsoft.com/office/officeart/2005/8/layout/bProcess3"/>
    <dgm:cxn modelId="{B2F7EDB6-B423-48FA-BE10-AC7906F718B3}" type="presOf" srcId="{447E12FF-20BD-4B51-90C4-E3785A2C3AF5}" destId="{7E79DB9C-4540-4A19-B00E-0E4B6A559D88}" srcOrd="0" destOrd="0" presId="urn:microsoft.com/office/officeart/2005/8/layout/bProcess3"/>
    <dgm:cxn modelId="{BDD47BC6-B635-445D-A349-6F41A4612751}" type="presOf" srcId="{107A7972-0529-4FDA-BBAE-DA83A64B367C}" destId="{AA9D1F3A-677A-41F6-A3A9-EFF79DC7804F}" srcOrd="0" destOrd="0" presId="urn:microsoft.com/office/officeart/2005/8/layout/bProcess3"/>
    <dgm:cxn modelId="{199A48D2-E9B3-4DE3-B82B-30E30C22F1E3}" srcId="{447E12FF-20BD-4B51-90C4-E3785A2C3AF5}" destId="{BC85C9AC-C3A1-4015-B623-C29AED1A88DA}" srcOrd="3" destOrd="0" parTransId="{E0226EA4-3C24-46EC-AA1A-27D77D99D3F7}" sibTransId="{214FAA5A-57F4-4917-96A8-BDF9CFBFA862}"/>
    <dgm:cxn modelId="{15CBFADF-A055-486F-9B4D-684FD7F1497A}" srcId="{447E12FF-20BD-4B51-90C4-E3785A2C3AF5}" destId="{7F49143E-AB4F-41A3-A3B2-76295959E3D5}" srcOrd="0" destOrd="0" parTransId="{70F9A3A3-BCE4-4BE4-A714-C5DB86F0B918}" sibTransId="{93AF0493-2732-4D1D-AFBC-54ADE0B21B2D}"/>
    <dgm:cxn modelId="{B1E444EA-9230-49AB-ACE1-169163D47AF0}" srcId="{447E12FF-20BD-4B51-90C4-E3785A2C3AF5}" destId="{13EC3BF4-956D-4693-99E8-3EE07CD7EC51}" srcOrd="2" destOrd="0" parTransId="{12174207-F42A-45E4-8383-40B1C5EF02F3}" sibTransId="{8A403E5C-FE5F-416D-8C82-CFF602E7D158}"/>
    <dgm:cxn modelId="{2929C0F6-0760-40E8-AB80-C0EE44F6B1B6}" type="presOf" srcId="{BC85C9AC-C3A1-4015-B623-C29AED1A88DA}" destId="{917D75A2-8A4A-4B16-A1F5-6E470622EFFD}" srcOrd="0" destOrd="0" presId="urn:microsoft.com/office/officeart/2005/8/layout/bProcess3"/>
    <dgm:cxn modelId="{F49755F8-3D7A-4D85-8437-5AAF3A9367A0}" type="presOf" srcId="{13EC3BF4-956D-4693-99E8-3EE07CD7EC51}" destId="{591EA050-F231-4BE4-B1C9-89E61041021F}" srcOrd="0" destOrd="0" presId="urn:microsoft.com/office/officeart/2005/8/layout/bProcess3"/>
    <dgm:cxn modelId="{1E9D39FF-FBBB-4EDB-9798-B29D56821E12}" type="presOf" srcId="{214FAA5A-57F4-4917-96A8-BDF9CFBFA862}" destId="{5D6ADAD2-8347-4AF2-8EB9-00F495D5B9EE}" srcOrd="1" destOrd="0" presId="urn:microsoft.com/office/officeart/2005/8/layout/bProcess3"/>
    <dgm:cxn modelId="{5597298C-452A-4B91-B0FF-5305020B2301}" type="presParOf" srcId="{7E79DB9C-4540-4A19-B00E-0E4B6A559D88}" destId="{5D7FF38B-864D-4B34-AF7A-539AD585D8E1}" srcOrd="0" destOrd="0" presId="urn:microsoft.com/office/officeart/2005/8/layout/bProcess3"/>
    <dgm:cxn modelId="{5F5F9B6B-5704-4536-A757-45CC7031A9BA}" type="presParOf" srcId="{7E79DB9C-4540-4A19-B00E-0E4B6A559D88}" destId="{07D7B430-2C7B-4AB2-BDC5-4967EAAC41CE}" srcOrd="1" destOrd="0" presId="urn:microsoft.com/office/officeart/2005/8/layout/bProcess3"/>
    <dgm:cxn modelId="{0EB92B22-5BF8-416B-9AEC-7264A5A698DA}" type="presParOf" srcId="{07D7B430-2C7B-4AB2-BDC5-4967EAAC41CE}" destId="{54D2D9DD-D462-4974-ACE6-2A408D8885B2}" srcOrd="0" destOrd="0" presId="urn:microsoft.com/office/officeart/2005/8/layout/bProcess3"/>
    <dgm:cxn modelId="{9ACC182F-D6C3-4DB0-BA3E-684440522BE9}" type="presParOf" srcId="{7E79DB9C-4540-4A19-B00E-0E4B6A559D88}" destId="{DED1E2C6-7CF3-4C96-BCAC-8F01B19244C4}" srcOrd="2" destOrd="0" presId="urn:microsoft.com/office/officeart/2005/8/layout/bProcess3"/>
    <dgm:cxn modelId="{709883F0-7856-48C1-A068-F67A729801FA}" type="presParOf" srcId="{7E79DB9C-4540-4A19-B00E-0E4B6A559D88}" destId="{B469C079-FC66-442E-BF0B-6CE8D5DF21EA}" srcOrd="3" destOrd="0" presId="urn:microsoft.com/office/officeart/2005/8/layout/bProcess3"/>
    <dgm:cxn modelId="{4F3276EB-A023-44BE-A2FC-E349774D35A7}" type="presParOf" srcId="{B469C079-FC66-442E-BF0B-6CE8D5DF21EA}" destId="{6971E50B-34A7-4564-8B15-86E93C377B54}" srcOrd="0" destOrd="0" presId="urn:microsoft.com/office/officeart/2005/8/layout/bProcess3"/>
    <dgm:cxn modelId="{9B333E74-6E23-4021-A01B-B29A863E65E1}" type="presParOf" srcId="{7E79DB9C-4540-4A19-B00E-0E4B6A559D88}" destId="{591EA050-F231-4BE4-B1C9-89E61041021F}" srcOrd="4" destOrd="0" presId="urn:microsoft.com/office/officeart/2005/8/layout/bProcess3"/>
    <dgm:cxn modelId="{761F6D7F-3E40-4FFB-87E8-DD58FDE0A531}" type="presParOf" srcId="{7E79DB9C-4540-4A19-B00E-0E4B6A559D88}" destId="{3402A85F-117B-4681-AE2E-42F6F8917AD6}" srcOrd="5" destOrd="0" presId="urn:microsoft.com/office/officeart/2005/8/layout/bProcess3"/>
    <dgm:cxn modelId="{941DFA4F-7E33-4839-B52A-D06FC60F65B2}" type="presParOf" srcId="{3402A85F-117B-4681-AE2E-42F6F8917AD6}" destId="{1F6800F0-3E1D-493B-A520-34155C7961D4}" srcOrd="0" destOrd="0" presId="urn:microsoft.com/office/officeart/2005/8/layout/bProcess3"/>
    <dgm:cxn modelId="{C7931C88-0224-4B21-A5C4-D931B0B11A26}" type="presParOf" srcId="{7E79DB9C-4540-4A19-B00E-0E4B6A559D88}" destId="{917D75A2-8A4A-4B16-A1F5-6E470622EFFD}" srcOrd="6" destOrd="0" presId="urn:microsoft.com/office/officeart/2005/8/layout/bProcess3"/>
    <dgm:cxn modelId="{D41F8A2D-10C7-4B93-BA7E-F1E7339079E9}" type="presParOf" srcId="{7E79DB9C-4540-4A19-B00E-0E4B6A559D88}" destId="{FF9166A8-9AAD-483E-A9A0-C6BED040B45F}" srcOrd="7" destOrd="0" presId="urn:microsoft.com/office/officeart/2005/8/layout/bProcess3"/>
    <dgm:cxn modelId="{3475E0C5-C3D7-46E1-9D3B-BD48C01A5C1A}" type="presParOf" srcId="{FF9166A8-9AAD-483E-A9A0-C6BED040B45F}" destId="{5D6ADAD2-8347-4AF2-8EB9-00F495D5B9EE}" srcOrd="0" destOrd="0" presId="urn:microsoft.com/office/officeart/2005/8/layout/bProcess3"/>
    <dgm:cxn modelId="{B49D4F26-6C6B-4795-967E-FA7A693F0313}" type="presParOf" srcId="{7E79DB9C-4540-4A19-B00E-0E4B6A559D88}" destId="{AA9D1F3A-677A-41F6-A3A9-EFF79DC7804F}" srcOrd="8"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CC56CB-9CA2-43A5-9AFB-9E03C4C7E730}"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BD4BD70B-869F-416C-9D28-BEFB013A177F}">
      <dgm:prSet phldrT="[Text]"/>
      <dgm:spPr/>
      <dgm:t>
        <a:bodyPr/>
        <a:lstStyle/>
        <a:p>
          <a:r>
            <a:rPr lang="en-GB" dirty="0"/>
            <a:t>Data split into X and Y, X transformed with </a:t>
          </a:r>
          <a:r>
            <a:rPr lang="en-GB" dirty="0" err="1"/>
            <a:t>standardscalar</a:t>
          </a:r>
          <a:endParaRPr lang="en-GB" dirty="0"/>
        </a:p>
      </dgm:t>
    </dgm:pt>
    <dgm:pt modelId="{9E9F3DC3-78D7-4E72-AE48-1260F7C41E11}" type="parTrans" cxnId="{6E9E932F-D0DD-4FF3-8589-7A18A75E0686}">
      <dgm:prSet/>
      <dgm:spPr/>
      <dgm:t>
        <a:bodyPr/>
        <a:lstStyle/>
        <a:p>
          <a:endParaRPr lang="en-GB"/>
        </a:p>
      </dgm:t>
    </dgm:pt>
    <dgm:pt modelId="{BD033B7A-1F2C-481B-AF42-41F61AE5E619}" type="sibTrans" cxnId="{6E9E932F-D0DD-4FF3-8589-7A18A75E0686}">
      <dgm:prSet/>
      <dgm:spPr>
        <a:ln w="28575">
          <a:solidFill>
            <a:schemeClr val="accent4">
              <a:lumMod val="60000"/>
              <a:lumOff val="40000"/>
            </a:schemeClr>
          </a:solidFill>
        </a:ln>
      </dgm:spPr>
      <dgm:t>
        <a:bodyPr/>
        <a:lstStyle/>
        <a:p>
          <a:endParaRPr lang="en-GB"/>
        </a:p>
      </dgm:t>
    </dgm:pt>
    <dgm:pt modelId="{FE8934DC-FEB7-47FB-9A3F-11120EDF9EA6}">
      <dgm:prSet phldrT="[Text]"/>
      <dgm:spPr/>
      <dgm:t>
        <a:bodyPr/>
        <a:lstStyle/>
        <a:p>
          <a:r>
            <a:rPr lang="en-GB" dirty="0"/>
            <a:t>Model fit with training set and </a:t>
          </a:r>
          <a:r>
            <a:rPr lang="en-GB" dirty="0" err="1"/>
            <a:t>GridSearchCV</a:t>
          </a:r>
          <a:r>
            <a:rPr lang="en-GB" dirty="0"/>
            <a:t> performed to </a:t>
          </a:r>
          <a:r>
            <a:rPr lang="en-GB"/>
            <a:t>find hyperparameters</a:t>
          </a:r>
        </a:p>
      </dgm:t>
    </dgm:pt>
    <dgm:pt modelId="{B96A5CC8-CEA0-403E-B0B9-9471AFD9B16C}" type="parTrans" cxnId="{1D8B75A6-08F9-421B-B902-94B820BF9885}">
      <dgm:prSet/>
      <dgm:spPr/>
      <dgm:t>
        <a:bodyPr/>
        <a:lstStyle/>
        <a:p>
          <a:endParaRPr lang="en-GB"/>
        </a:p>
      </dgm:t>
    </dgm:pt>
    <dgm:pt modelId="{7DB3B2B7-BB7E-4F3E-BBF4-7956B3906F7D}" type="sibTrans" cxnId="{1D8B75A6-08F9-421B-B902-94B820BF9885}">
      <dgm:prSet/>
      <dgm:spPr>
        <a:ln w="28575">
          <a:solidFill>
            <a:schemeClr val="accent4">
              <a:lumMod val="60000"/>
              <a:lumOff val="40000"/>
            </a:schemeClr>
          </a:solidFill>
        </a:ln>
      </dgm:spPr>
      <dgm:t>
        <a:bodyPr/>
        <a:lstStyle/>
        <a:p>
          <a:endParaRPr lang="en-GB"/>
        </a:p>
      </dgm:t>
    </dgm:pt>
    <dgm:pt modelId="{249AC1C4-7B47-4572-994D-10121BB07383}">
      <dgm:prSet phldrT="[Text]"/>
      <dgm:spPr/>
      <dgm:t>
        <a:bodyPr/>
        <a:lstStyle/>
        <a:p>
          <a:r>
            <a:rPr lang="en-GB" dirty="0"/>
            <a:t>Accuracy Score retrieved on training set</a:t>
          </a:r>
        </a:p>
      </dgm:t>
    </dgm:pt>
    <dgm:pt modelId="{0F5C1975-2FB5-4BBD-8E70-A0034A0585EA}" type="parTrans" cxnId="{721DE81B-4DE6-41C2-AC73-1E76269E16D3}">
      <dgm:prSet/>
      <dgm:spPr/>
      <dgm:t>
        <a:bodyPr/>
        <a:lstStyle/>
        <a:p>
          <a:endParaRPr lang="en-GB"/>
        </a:p>
      </dgm:t>
    </dgm:pt>
    <dgm:pt modelId="{CAE4C13E-C8CD-41AF-BD6D-3DD5BD8FF021}" type="sibTrans" cxnId="{721DE81B-4DE6-41C2-AC73-1E76269E16D3}">
      <dgm:prSet/>
      <dgm:spPr>
        <a:ln w="28575">
          <a:solidFill>
            <a:schemeClr val="accent4">
              <a:lumMod val="60000"/>
              <a:lumOff val="40000"/>
            </a:schemeClr>
          </a:solidFill>
        </a:ln>
      </dgm:spPr>
      <dgm:t>
        <a:bodyPr/>
        <a:lstStyle/>
        <a:p>
          <a:endParaRPr lang="en-GB"/>
        </a:p>
      </dgm:t>
    </dgm:pt>
    <dgm:pt modelId="{848C02B4-DF46-4D9E-8044-7B7A3CD7C51F}">
      <dgm:prSet phldrT="[Text]"/>
      <dgm:spPr/>
      <dgm:t>
        <a:bodyPr/>
        <a:lstStyle/>
        <a:p>
          <a:r>
            <a:rPr lang="en-GB" dirty="0"/>
            <a:t>Accuracy Score retrieved on test set </a:t>
          </a:r>
        </a:p>
      </dgm:t>
    </dgm:pt>
    <dgm:pt modelId="{86C93541-7ABF-4091-A889-9C818CC5828B}" type="parTrans" cxnId="{0DB038CB-417F-4098-9324-90D61D2A9E56}">
      <dgm:prSet/>
      <dgm:spPr/>
      <dgm:t>
        <a:bodyPr/>
        <a:lstStyle/>
        <a:p>
          <a:endParaRPr lang="en-GB"/>
        </a:p>
      </dgm:t>
    </dgm:pt>
    <dgm:pt modelId="{E1DBB8FB-D38B-4E6F-9386-55B6A7BDCDBF}" type="sibTrans" cxnId="{0DB038CB-417F-4098-9324-90D61D2A9E56}">
      <dgm:prSet/>
      <dgm:spPr>
        <a:ln w="28575">
          <a:solidFill>
            <a:schemeClr val="accent4">
              <a:lumMod val="60000"/>
              <a:lumOff val="40000"/>
            </a:schemeClr>
          </a:solidFill>
        </a:ln>
      </dgm:spPr>
      <dgm:t>
        <a:bodyPr/>
        <a:lstStyle/>
        <a:p>
          <a:endParaRPr lang="en-GB"/>
        </a:p>
      </dgm:t>
    </dgm:pt>
    <dgm:pt modelId="{29FD5C02-6B34-4CFD-9386-459F31E49C42}">
      <dgm:prSet phldrT="[Text]"/>
      <dgm:spPr/>
      <dgm:t>
        <a:bodyPr/>
        <a:lstStyle/>
        <a:p>
          <a:r>
            <a:rPr lang="en-GB" dirty="0"/>
            <a:t>Confusion matrix plotted to test overall performance of algorithm</a:t>
          </a:r>
        </a:p>
      </dgm:t>
    </dgm:pt>
    <dgm:pt modelId="{DB16CA85-C0D3-45EC-8596-8087CE3FE222}" type="parTrans" cxnId="{4FC12A7D-0EB1-4235-8F6C-71DB1FA78254}">
      <dgm:prSet/>
      <dgm:spPr/>
      <dgm:t>
        <a:bodyPr/>
        <a:lstStyle/>
        <a:p>
          <a:endParaRPr lang="en-GB"/>
        </a:p>
      </dgm:t>
    </dgm:pt>
    <dgm:pt modelId="{503A6923-0C87-439D-9B4F-21EA77C22B27}" type="sibTrans" cxnId="{4FC12A7D-0EB1-4235-8F6C-71DB1FA78254}">
      <dgm:prSet/>
      <dgm:spPr/>
      <dgm:t>
        <a:bodyPr/>
        <a:lstStyle/>
        <a:p>
          <a:endParaRPr lang="en-GB"/>
        </a:p>
      </dgm:t>
    </dgm:pt>
    <dgm:pt modelId="{8798F2A0-7E09-4C57-9A13-A78851E4D910}" type="pres">
      <dgm:prSet presAssocID="{CACC56CB-9CA2-43A5-9AFB-9E03C4C7E730}" presName="Name0" presStyleCnt="0">
        <dgm:presLayoutVars>
          <dgm:dir/>
          <dgm:resizeHandles val="exact"/>
        </dgm:presLayoutVars>
      </dgm:prSet>
      <dgm:spPr/>
    </dgm:pt>
    <dgm:pt modelId="{BA722D46-68DC-422F-A578-1F196667418B}" type="pres">
      <dgm:prSet presAssocID="{BD4BD70B-869F-416C-9D28-BEFB013A177F}" presName="node" presStyleLbl="node1" presStyleIdx="0" presStyleCnt="5">
        <dgm:presLayoutVars>
          <dgm:bulletEnabled val="1"/>
        </dgm:presLayoutVars>
      </dgm:prSet>
      <dgm:spPr/>
    </dgm:pt>
    <dgm:pt modelId="{C766A931-C77B-46D0-A61C-C06389E8A3B2}" type="pres">
      <dgm:prSet presAssocID="{BD033B7A-1F2C-481B-AF42-41F61AE5E619}" presName="sibTrans" presStyleLbl="sibTrans1D1" presStyleIdx="0" presStyleCnt="4"/>
      <dgm:spPr/>
    </dgm:pt>
    <dgm:pt modelId="{8BE81359-682C-406A-BC46-D52BE4B423DA}" type="pres">
      <dgm:prSet presAssocID="{BD033B7A-1F2C-481B-AF42-41F61AE5E619}" presName="connectorText" presStyleLbl="sibTrans1D1" presStyleIdx="0" presStyleCnt="4"/>
      <dgm:spPr/>
    </dgm:pt>
    <dgm:pt modelId="{57E6589F-76C2-442A-9097-7210CA880E2A}" type="pres">
      <dgm:prSet presAssocID="{FE8934DC-FEB7-47FB-9A3F-11120EDF9EA6}" presName="node" presStyleLbl="node1" presStyleIdx="1" presStyleCnt="5">
        <dgm:presLayoutVars>
          <dgm:bulletEnabled val="1"/>
        </dgm:presLayoutVars>
      </dgm:prSet>
      <dgm:spPr/>
    </dgm:pt>
    <dgm:pt modelId="{36A29870-6ADF-470D-8B27-80B41085E858}" type="pres">
      <dgm:prSet presAssocID="{7DB3B2B7-BB7E-4F3E-BBF4-7956B3906F7D}" presName="sibTrans" presStyleLbl="sibTrans1D1" presStyleIdx="1" presStyleCnt="4"/>
      <dgm:spPr/>
    </dgm:pt>
    <dgm:pt modelId="{5C087ED4-BF0A-4199-86EA-4041CC781781}" type="pres">
      <dgm:prSet presAssocID="{7DB3B2B7-BB7E-4F3E-BBF4-7956B3906F7D}" presName="connectorText" presStyleLbl="sibTrans1D1" presStyleIdx="1" presStyleCnt="4"/>
      <dgm:spPr/>
    </dgm:pt>
    <dgm:pt modelId="{F80CEFF0-7E67-4F05-A1AF-6C715CFACF33}" type="pres">
      <dgm:prSet presAssocID="{249AC1C4-7B47-4572-994D-10121BB07383}" presName="node" presStyleLbl="node1" presStyleIdx="2" presStyleCnt="5">
        <dgm:presLayoutVars>
          <dgm:bulletEnabled val="1"/>
        </dgm:presLayoutVars>
      </dgm:prSet>
      <dgm:spPr/>
    </dgm:pt>
    <dgm:pt modelId="{55E77E30-2A44-4E43-9D30-DB3CA2ACD98A}" type="pres">
      <dgm:prSet presAssocID="{CAE4C13E-C8CD-41AF-BD6D-3DD5BD8FF021}" presName="sibTrans" presStyleLbl="sibTrans1D1" presStyleIdx="2" presStyleCnt="4"/>
      <dgm:spPr/>
    </dgm:pt>
    <dgm:pt modelId="{2F219332-11D8-49DF-B518-BDD7FE00151F}" type="pres">
      <dgm:prSet presAssocID="{CAE4C13E-C8CD-41AF-BD6D-3DD5BD8FF021}" presName="connectorText" presStyleLbl="sibTrans1D1" presStyleIdx="2" presStyleCnt="4"/>
      <dgm:spPr/>
    </dgm:pt>
    <dgm:pt modelId="{54CF293A-7F9E-455C-8EB7-9651D851D88D}" type="pres">
      <dgm:prSet presAssocID="{848C02B4-DF46-4D9E-8044-7B7A3CD7C51F}" presName="node" presStyleLbl="node1" presStyleIdx="3" presStyleCnt="5">
        <dgm:presLayoutVars>
          <dgm:bulletEnabled val="1"/>
        </dgm:presLayoutVars>
      </dgm:prSet>
      <dgm:spPr/>
    </dgm:pt>
    <dgm:pt modelId="{F8DC7445-194D-4D0E-9BE5-1092DC21ECD6}" type="pres">
      <dgm:prSet presAssocID="{E1DBB8FB-D38B-4E6F-9386-55B6A7BDCDBF}" presName="sibTrans" presStyleLbl="sibTrans1D1" presStyleIdx="3" presStyleCnt="4"/>
      <dgm:spPr/>
    </dgm:pt>
    <dgm:pt modelId="{585416AF-2410-46B7-A5A2-6D590D75235B}" type="pres">
      <dgm:prSet presAssocID="{E1DBB8FB-D38B-4E6F-9386-55B6A7BDCDBF}" presName="connectorText" presStyleLbl="sibTrans1D1" presStyleIdx="3" presStyleCnt="4"/>
      <dgm:spPr/>
    </dgm:pt>
    <dgm:pt modelId="{A56C7941-29D3-467D-95E5-197D0EF0EA69}" type="pres">
      <dgm:prSet presAssocID="{29FD5C02-6B34-4CFD-9386-459F31E49C42}" presName="node" presStyleLbl="node1" presStyleIdx="4" presStyleCnt="5">
        <dgm:presLayoutVars>
          <dgm:bulletEnabled val="1"/>
        </dgm:presLayoutVars>
      </dgm:prSet>
      <dgm:spPr/>
    </dgm:pt>
  </dgm:ptLst>
  <dgm:cxnLst>
    <dgm:cxn modelId="{FA60F804-3839-4BBB-98A7-7A358505F81A}" type="presOf" srcId="{848C02B4-DF46-4D9E-8044-7B7A3CD7C51F}" destId="{54CF293A-7F9E-455C-8EB7-9651D851D88D}" srcOrd="0" destOrd="0" presId="urn:microsoft.com/office/officeart/2005/8/layout/bProcess3"/>
    <dgm:cxn modelId="{1AE5BF19-8A69-41CA-8B37-7CDACBA6960F}" type="presOf" srcId="{CACC56CB-9CA2-43A5-9AFB-9E03C4C7E730}" destId="{8798F2A0-7E09-4C57-9A13-A78851E4D910}" srcOrd="0" destOrd="0" presId="urn:microsoft.com/office/officeart/2005/8/layout/bProcess3"/>
    <dgm:cxn modelId="{721DE81B-4DE6-41C2-AC73-1E76269E16D3}" srcId="{CACC56CB-9CA2-43A5-9AFB-9E03C4C7E730}" destId="{249AC1C4-7B47-4572-994D-10121BB07383}" srcOrd="2" destOrd="0" parTransId="{0F5C1975-2FB5-4BBD-8E70-A0034A0585EA}" sibTransId="{CAE4C13E-C8CD-41AF-BD6D-3DD5BD8FF021}"/>
    <dgm:cxn modelId="{1C035220-B210-406D-BEB7-251CBEB4DEAD}" type="presOf" srcId="{E1DBB8FB-D38B-4E6F-9386-55B6A7BDCDBF}" destId="{585416AF-2410-46B7-A5A2-6D590D75235B}" srcOrd="1" destOrd="0" presId="urn:microsoft.com/office/officeart/2005/8/layout/bProcess3"/>
    <dgm:cxn modelId="{6E9E932F-D0DD-4FF3-8589-7A18A75E0686}" srcId="{CACC56CB-9CA2-43A5-9AFB-9E03C4C7E730}" destId="{BD4BD70B-869F-416C-9D28-BEFB013A177F}" srcOrd="0" destOrd="0" parTransId="{9E9F3DC3-78D7-4E72-AE48-1260F7C41E11}" sibTransId="{BD033B7A-1F2C-481B-AF42-41F61AE5E619}"/>
    <dgm:cxn modelId="{CA126D30-25F9-4FDF-92F4-F026B1A78B97}" type="presOf" srcId="{249AC1C4-7B47-4572-994D-10121BB07383}" destId="{F80CEFF0-7E67-4F05-A1AF-6C715CFACF33}" srcOrd="0" destOrd="0" presId="urn:microsoft.com/office/officeart/2005/8/layout/bProcess3"/>
    <dgm:cxn modelId="{58CFB43E-7A83-49F7-8F2F-C7F2023769F1}" type="presOf" srcId="{CAE4C13E-C8CD-41AF-BD6D-3DD5BD8FF021}" destId="{2F219332-11D8-49DF-B518-BDD7FE00151F}" srcOrd="1" destOrd="0" presId="urn:microsoft.com/office/officeart/2005/8/layout/bProcess3"/>
    <dgm:cxn modelId="{31DCAF3F-8EBF-43DB-BBB4-AE51AFA4A192}" type="presOf" srcId="{CAE4C13E-C8CD-41AF-BD6D-3DD5BD8FF021}" destId="{55E77E30-2A44-4E43-9D30-DB3CA2ACD98A}" srcOrd="0" destOrd="0" presId="urn:microsoft.com/office/officeart/2005/8/layout/bProcess3"/>
    <dgm:cxn modelId="{F921AE70-6AD0-4B37-B852-5A0B7361AC45}" type="presOf" srcId="{29FD5C02-6B34-4CFD-9386-459F31E49C42}" destId="{A56C7941-29D3-467D-95E5-197D0EF0EA69}" srcOrd="0" destOrd="0" presId="urn:microsoft.com/office/officeart/2005/8/layout/bProcess3"/>
    <dgm:cxn modelId="{AE386F76-D5AE-479E-9619-8D27BE593CB4}" type="presOf" srcId="{E1DBB8FB-D38B-4E6F-9386-55B6A7BDCDBF}" destId="{F8DC7445-194D-4D0E-9BE5-1092DC21ECD6}" srcOrd="0" destOrd="0" presId="urn:microsoft.com/office/officeart/2005/8/layout/bProcess3"/>
    <dgm:cxn modelId="{4FC12A7D-0EB1-4235-8F6C-71DB1FA78254}" srcId="{CACC56CB-9CA2-43A5-9AFB-9E03C4C7E730}" destId="{29FD5C02-6B34-4CFD-9386-459F31E49C42}" srcOrd="4" destOrd="0" parTransId="{DB16CA85-C0D3-45EC-8596-8087CE3FE222}" sibTransId="{503A6923-0C87-439D-9B4F-21EA77C22B27}"/>
    <dgm:cxn modelId="{45B8E783-977F-4EB5-9467-D2D1667337D5}" type="presOf" srcId="{BD4BD70B-869F-416C-9D28-BEFB013A177F}" destId="{BA722D46-68DC-422F-A578-1F196667418B}" srcOrd="0" destOrd="0" presId="urn:microsoft.com/office/officeart/2005/8/layout/bProcess3"/>
    <dgm:cxn modelId="{9122E293-937E-4AB2-A59F-489266C98922}" type="presOf" srcId="{BD033B7A-1F2C-481B-AF42-41F61AE5E619}" destId="{8BE81359-682C-406A-BC46-D52BE4B423DA}" srcOrd="1" destOrd="0" presId="urn:microsoft.com/office/officeart/2005/8/layout/bProcess3"/>
    <dgm:cxn modelId="{392FAAA3-7553-4AA9-96CC-5A16258DBB45}" type="presOf" srcId="{FE8934DC-FEB7-47FB-9A3F-11120EDF9EA6}" destId="{57E6589F-76C2-442A-9097-7210CA880E2A}" srcOrd="0" destOrd="0" presId="urn:microsoft.com/office/officeart/2005/8/layout/bProcess3"/>
    <dgm:cxn modelId="{1D8B75A6-08F9-421B-B902-94B820BF9885}" srcId="{CACC56CB-9CA2-43A5-9AFB-9E03C4C7E730}" destId="{FE8934DC-FEB7-47FB-9A3F-11120EDF9EA6}" srcOrd="1" destOrd="0" parTransId="{B96A5CC8-CEA0-403E-B0B9-9471AFD9B16C}" sibTransId="{7DB3B2B7-BB7E-4F3E-BBF4-7956B3906F7D}"/>
    <dgm:cxn modelId="{CEDA89C4-4361-4A49-B53A-6F38AC56FEA9}" type="presOf" srcId="{7DB3B2B7-BB7E-4F3E-BBF4-7956B3906F7D}" destId="{36A29870-6ADF-470D-8B27-80B41085E858}" srcOrd="0" destOrd="0" presId="urn:microsoft.com/office/officeart/2005/8/layout/bProcess3"/>
    <dgm:cxn modelId="{0DB038CB-417F-4098-9324-90D61D2A9E56}" srcId="{CACC56CB-9CA2-43A5-9AFB-9E03C4C7E730}" destId="{848C02B4-DF46-4D9E-8044-7B7A3CD7C51F}" srcOrd="3" destOrd="0" parTransId="{86C93541-7ABF-4091-A889-9C818CC5828B}" sibTransId="{E1DBB8FB-D38B-4E6F-9386-55B6A7BDCDBF}"/>
    <dgm:cxn modelId="{624D5ACE-4F07-4321-9D48-7D734D92D6B1}" type="presOf" srcId="{BD033B7A-1F2C-481B-AF42-41F61AE5E619}" destId="{C766A931-C77B-46D0-A61C-C06389E8A3B2}" srcOrd="0" destOrd="0" presId="urn:microsoft.com/office/officeart/2005/8/layout/bProcess3"/>
    <dgm:cxn modelId="{F6D1CDCF-2A2F-4BAF-9789-7AD3843EF7BA}" type="presOf" srcId="{7DB3B2B7-BB7E-4F3E-BBF4-7956B3906F7D}" destId="{5C087ED4-BF0A-4199-86EA-4041CC781781}" srcOrd="1" destOrd="0" presId="urn:microsoft.com/office/officeart/2005/8/layout/bProcess3"/>
    <dgm:cxn modelId="{B3A91382-627B-443A-9E70-9E38CE9F83DA}" type="presParOf" srcId="{8798F2A0-7E09-4C57-9A13-A78851E4D910}" destId="{BA722D46-68DC-422F-A578-1F196667418B}" srcOrd="0" destOrd="0" presId="urn:microsoft.com/office/officeart/2005/8/layout/bProcess3"/>
    <dgm:cxn modelId="{EB294C3C-17E7-4B78-B183-812E48640DBB}" type="presParOf" srcId="{8798F2A0-7E09-4C57-9A13-A78851E4D910}" destId="{C766A931-C77B-46D0-A61C-C06389E8A3B2}" srcOrd="1" destOrd="0" presId="urn:microsoft.com/office/officeart/2005/8/layout/bProcess3"/>
    <dgm:cxn modelId="{B7FE39AE-C621-4733-9C27-1F137D98F421}" type="presParOf" srcId="{C766A931-C77B-46D0-A61C-C06389E8A3B2}" destId="{8BE81359-682C-406A-BC46-D52BE4B423DA}" srcOrd="0" destOrd="0" presId="urn:microsoft.com/office/officeart/2005/8/layout/bProcess3"/>
    <dgm:cxn modelId="{CA1E5C21-FADA-48D2-84E9-C9DB14E90B4A}" type="presParOf" srcId="{8798F2A0-7E09-4C57-9A13-A78851E4D910}" destId="{57E6589F-76C2-442A-9097-7210CA880E2A}" srcOrd="2" destOrd="0" presId="urn:microsoft.com/office/officeart/2005/8/layout/bProcess3"/>
    <dgm:cxn modelId="{D8E0CE73-E827-406E-A5D0-5049AB4EF064}" type="presParOf" srcId="{8798F2A0-7E09-4C57-9A13-A78851E4D910}" destId="{36A29870-6ADF-470D-8B27-80B41085E858}" srcOrd="3" destOrd="0" presId="urn:microsoft.com/office/officeart/2005/8/layout/bProcess3"/>
    <dgm:cxn modelId="{8A774CE1-E184-496B-BDF8-0917DEA40E29}" type="presParOf" srcId="{36A29870-6ADF-470D-8B27-80B41085E858}" destId="{5C087ED4-BF0A-4199-86EA-4041CC781781}" srcOrd="0" destOrd="0" presId="urn:microsoft.com/office/officeart/2005/8/layout/bProcess3"/>
    <dgm:cxn modelId="{450BBA62-ED89-4E82-9FE2-5C0986DF20A5}" type="presParOf" srcId="{8798F2A0-7E09-4C57-9A13-A78851E4D910}" destId="{F80CEFF0-7E67-4F05-A1AF-6C715CFACF33}" srcOrd="4" destOrd="0" presId="urn:microsoft.com/office/officeart/2005/8/layout/bProcess3"/>
    <dgm:cxn modelId="{78933020-888E-4A19-B638-F47D7710AB15}" type="presParOf" srcId="{8798F2A0-7E09-4C57-9A13-A78851E4D910}" destId="{55E77E30-2A44-4E43-9D30-DB3CA2ACD98A}" srcOrd="5" destOrd="0" presId="urn:microsoft.com/office/officeart/2005/8/layout/bProcess3"/>
    <dgm:cxn modelId="{4CDC71D9-BBBA-4FE0-91E4-F8CD7EF490DB}" type="presParOf" srcId="{55E77E30-2A44-4E43-9D30-DB3CA2ACD98A}" destId="{2F219332-11D8-49DF-B518-BDD7FE00151F}" srcOrd="0" destOrd="0" presId="urn:microsoft.com/office/officeart/2005/8/layout/bProcess3"/>
    <dgm:cxn modelId="{B2E745B9-A312-4175-8516-334A1321C5BE}" type="presParOf" srcId="{8798F2A0-7E09-4C57-9A13-A78851E4D910}" destId="{54CF293A-7F9E-455C-8EB7-9651D851D88D}" srcOrd="6" destOrd="0" presId="urn:microsoft.com/office/officeart/2005/8/layout/bProcess3"/>
    <dgm:cxn modelId="{40DCCE8F-7DAE-4B27-ACAE-D3C3971F5A0F}" type="presParOf" srcId="{8798F2A0-7E09-4C57-9A13-A78851E4D910}" destId="{F8DC7445-194D-4D0E-9BE5-1092DC21ECD6}" srcOrd="7" destOrd="0" presId="urn:microsoft.com/office/officeart/2005/8/layout/bProcess3"/>
    <dgm:cxn modelId="{9E1F6F02-705A-44BC-B4B1-1CAD55015B4E}" type="presParOf" srcId="{F8DC7445-194D-4D0E-9BE5-1092DC21ECD6}" destId="{585416AF-2410-46B7-A5A2-6D590D75235B}" srcOrd="0" destOrd="0" presId="urn:microsoft.com/office/officeart/2005/8/layout/bProcess3"/>
    <dgm:cxn modelId="{21BB92BB-97E8-4161-B78C-9035180EE35B}" type="presParOf" srcId="{8798F2A0-7E09-4C57-9A13-A78851E4D910}" destId="{A56C7941-29D3-467D-95E5-197D0EF0EA69}"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F6F88-CBE8-4AD1-8B2C-8A646AA662B9}">
      <dsp:nvSpPr>
        <dsp:cNvPr id="0" name=""/>
        <dsp:cNvSpPr/>
      </dsp:nvSpPr>
      <dsp:spPr>
        <a:xfrm>
          <a:off x="566437" y="834035"/>
          <a:ext cx="929909" cy="7833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4DBEDE-7E11-45BE-AA93-54D88CBC9728}">
      <dsp:nvSpPr>
        <dsp:cNvPr id="0" name=""/>
        <dsp:cNvSpPr/>
      </dsp:nvSpPr>
      <dsp:spPr>
        <a:xfrm>
          <a:off x="175747" y="1630380"/>
          <a:ext cx="1671574" cy="578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Data collection </a:t>
          </a:r>
        </a:p>
      </dsp:txBody>
      <dsp:txXfrm>
        <a:off x="175747" y="1630380"/>
        <a:ext cx="1671574" cy="578880"/>
      </dsp:txXfrm>
    </dsp:sp>
    <dsp:sp modelId="{58D51FC9-3CFC-47F1-BB9C-063F89433AF1}">
      <dsp:nvSpPr>
        <dsp:cNvPr id="0" name=""/>
        <dsp:cNvSpPr/>
      </dsp:nvSpPr>
      <dsp:spPr>
        <a:xfrm>
          <a:off x="224340" y="1927994"/>
          <a:ext cx="1671574" cy="700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n-US" sz="1200" kern="1200" dirty="0"/>
            <a:t>The data was collected directly from Space X using the Space X REST API, api.spacexdata.com/v4/. A comparison was also made using </a:t>
          </a:r>
          <a:r>
            <a:rPr lang="en-US" sz="1200" kern="1200" dirty="0" err="1"/>
            <a:t>webscraping</a:t>
          </a:r>
          <a:r>
            <a:rPr lang="en-US" sz="1200" kern="1200" dirty="0"/>
            <a:t> with </a:t>
          </a:r>
          <a:r>
            <a:rPr lang="en-US" sz="1200" kern="1200" dirty="0" err="1"/>
            <a:t>BeautifulSoup</a:t>
          </a:r>
          <a:endParaRPr lang="en-US" sz="1200" kern="1200" dirty="0"/>
        </a:p>
      </dsp:txBody>
      <dsp:txXfrm>
        <a:off x="224340" y="1927994"/>
        <a:ext cx="1671574" cy="700829"/>
      </dsp:txXfrm>
    </dsp:sp>
    <dsp:sp modelId="{E9D0A482-5947-4763-A865-6FB7CF69B903}">
      <dsp:nvSpPr>
        <dsp:cNvPr id="0" name=""/>
        <dsp:cNvSpPr/>
      </dsp:nvSpPr>
      <dsp:spPr>
        <a:xfrm>
          <a:off x="2827155" y="361171"/>
          <a:ext cx="948484" cy="8129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D9BC79-D8CE-435B-8C53-7F95CC32BB38}">
      <dsp:nvSpPr>
        <dsp:cNvPr id="0" name=""/>
        <dsp:cNvSpPr/>
      </dsp:nvSpPr>
      <dsp:spPr>
        <a:xfrm>
          <a:off x="2465051" y="1198826"/>
          <a:ext cx="1671574" cy="711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Perform data wrangling</a:t>
          </a:r>
        </a:p>
      </dsp:txBody>
      <dsp:txXfrm>
        <a:off x="2465051" y="1198826"/>
        <a:ext cx="1671574" cy="711453"/>
      </dsp:txXfrm>
    </dsp:sp>
    <dsp:sp modelId="{3FCA1B65-2CB1-4163-979A-433FC73D59B4}">
      <dsp:nvSpPr>
        <dsp:cNvPr id="0" name=""/>
        <dsp:cNvSpPr/>
      </dsp:nvSpPr>
      <dsp:spPr>
        <a:xfrm>
          <a:off x="2465051" y="1860474"/>
          <a:ext cx="1671574" cy="53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endParaRPr lang="en-US" sz="1100" kern="1200" dirty="0"/>
        </a:p>
      </dsp:txBody>
      <dsp:txXfrm>
        <a:off x="2465051" y="1860474"/>
        <a:ext cx="1671574" cy="538237"/>
      </dsp:txXfrm>
    </dsp:sp>
    <dsp:sp modelId="{F5861EAD-D84E-412C-B088-D4EF1B818537}">
      <dsp:nvSpPr>
        <dsp:cNvPr id="0" name=""/>
        <dsp:cNvSpPr/>
      </dsp:nvSpPr>
      <dsp:spPr>
        <a:xfrm>
          <a:off x="4947047" y="2007404"/>
          <a:ext cx="966831" cy="8129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FD0CD-BD94-42E2-87B0-06C1B9585BC0}">
      <dsp:nvSpPr>
        <dsp:cNvPr id="0" name=""/>
        <dsp:cNvSpPr/>
      </dsp:nvSpPr>
      <dsp:spPr>
        <a:xfrm>
          <a:off x="4595185" y="2757663"/>
          <a:ext cx="1671574" cy="711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Perform exploratory data analysis (EDA) using visualization and SQL</a:t>
          </a:r>
        </a:p>
      </dsp:txBody>
      <dsp:txXfrm>
        <a:off x="4595185" y="2757663"/>
        <a:ext cx="1671574" cy="711453"/>
      </dsp:txXfrm>
    </dsp:sp>
    <dsp:sp modelId="{00C45273-F947-4500-8335-4F9F2D07FC9C}">
      <dsp:nvSpPr>
        <dsp:cNvPr id="0" name=""/>
        <dsp:cNvSpPr/>
      </dsp:nvSpPr>
      <dsp:spPr>
        <a:xfrm>
          <a:off x="4488338" y="2673466"/>
          <a:ext cx="1671574" cy="538237"/>
        </a:xfrm>
        <a:prstGeom prst="rect">
          <a:avLst/>
        </a:prstGeom>
        <a:noFill/>
        <a:ln>
          <a:noFill/>
        </a:ln>
        <a:effectLst/>
      </dsp:spPr>
      <dsp:style>
        <a:lnRef idx="0">
          <a:scrgbClr r="0" g="0" b="0"/>
        </a:lnRef>
        <a:fillRef idx="0">
          <a:scrgbClr r="0" g="0" b="0"/>
        </a:fillRef>
        <a:effectRef idx="0">
          <a:scrgbClr r="0" g="0" b="0"/>
        </a:effectRef>
        <a:fontRef idx="minor"/>
      </dsp:style>
    </dsp:sp>
    <dsp:sp modelId="{0C845803-DA1E-4736-A079-D4E3FF9FBF02}">
      <dsp:nvSpPr>
        <dsp:cNvPr id="0" name=""/>
        <dsp:cNvSpPr/>
      </dsp:nvSpPr>
      <dsp:spPr>
        <a:xfrm>
          <a:off x="6849301" y="267451"/>
          <a:ext cx="986869" cy="8287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8DAAE3-984F-4F09-81BE-04A698AAA535}">
      <dsp:nvSpPr>
        <dsp:cNvPr id="0" name=""/>
        <dsp:cNvSpPr/>
      </dsp:nvSpPr>
      <dsp:spPr>
        <a:xfrm>
          <a:off x="6541870" y="1128468"/>
          <a:ext cx="1671574" cy="102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Perform interactive visual analytics using Folium and </a:t>
          </a:r>
          <a:r>
            <a:rPr lang="en-US" sz="1400" kern="1200" dirty="0" err="1"/>
            <a:t>Plotly</a:t>
          </a:r>
          <a:r>
            <a:rPr lang="en-US" sz="1400" kern="1200" dirty="0"/>
            <a:t> Dash</a:t>
          </a:r>
        </a:p>
      </dsp:txBody>
      <dsp:txXfrm>
        <a:off x="6541870" y="1128468"/>
        <a:ext cx="1671574" cy="1023994"/>
      </dsp:txXfrm>
    </dsp:sp>
    <dsp:sp modelId="{DD8F5AEC-530B-40B3-86D8-3622B0A94A0E}">
      <dsp:nvSpPr>
        <dsp:cNvPr id="0" name=""/>
        <dsp:cNvSpPr/>
      </dsp:nvSpPr>
      <dsp:spPr>
        <a:xfrm>
          <a:off x="6653347" y="2677397"/>
          <a:ext cx="1671574" cy="538237"/>
        </a:xfrm>
        <a:prstGeom prst="rect">
          <a:avLst/>
        </a:prstGeom>
        <a:noFill/>
        <a:ln>
          <a:noFill/>
        </a:ln>
        <a:effectLst/>
      </dsp:spPr>
      <dsp:style>
        <a:lnRef idx="0">
          <a:scrgbClr r="0" g="0" b="0"/>
        </a:lnRef>
        <a:fillRef idx="0">
          <a:scrgbClr r="0" g="0" b="0"/>
        </a:fillRef>
        <a:effectRef idx="0">
          <a:scrgbClr r="0" g="0" b="0"/>
        </a:effectRef>
        <a:fontRef idx="minor"/>
      </dsp:style>
    </dsp:sp>
    <dsp:sp modelId="{F5A5239C-3257-4690-969E-62F422411E29}">
      <dsp:nvSpPr>
        <dsp:cNvPr id="0" name=""/>
        <dsp:cNvSpPr/>
      </dsp:nvSpPr>
      <dsp:spPr>
        <a:xfrm>
          <a:off x="8768156" y="1806141"/>
          <a:ext cx="1008001" cy="8458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937AF-03B1-4AFF-886D-E91AE66E8CB1}">
      <dsp:nvSpPr>
        <dsp:cNvPr id="0" name=""/>
        <dsp:cNvSpPr/>
      </dsp:nvSpPr>
      <dsp:spPr>
        <a:xfrm>
          <a:off x="8588851" y="2638464"/>
          <a:ext cx="1671574" cy="149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Perform predictive analysis</a:t>
          </a:r>
        </a:p>
      </dsp:txBody>
      <dsp:txXfrm>
        <a:off x="8588851" y="2638464"/>
        <a:ext cx="1671574" cy="1492066"/>
      </dsp:txXfrm>
    </dsp:sp>
    <dsp:sp modelId="{C8218CF8-345F-464E-B352-8434717F3BD8}">
      <dsp:nvSpPr>
        <dsp:cNvPr id="0" name=""/>
        <dsp:cNvSpPr/>
      </dsp:nvSpPr>
      <dsp:spPr>
        <a:xfrm>
          <a:off x="8592077" y="3115382"/>
          <a:ext cx="1671574" cy="53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US" sz="1100" kern="1200" dirty="0"/>
            <a:t>Classification models were used to build our predictive capability. </a:t>
          </a:r>
        </a:p>
      </dsp:txBody>
      <dsp:txXfrm>
        <a:off x="8592077" y="3115382"/>
        <a:ext cx="1671574" cy="538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7B430-2C7B-4AB2-BDC5-4967EAAC41CE}">
      <dsp:nvSpPr>
        <dsp:cNvPr id="0" name=""/>
        <dsp:cNvSpPr/>
      </dsp:nvSpPr>
      <dsp:spPr>
        <a:xfrm>
          <a:off x="2741286" y="534942"/>
          <a:ext cx="412849" cy="91440"/>
        </a:xfrm>
        <a:custGeom>
          <a:avLst/>
          <a:gdLst/>
          <a:ahLst/>
          <a:cxnLst/>
          <a:rect l="0" t="0" r="0" b="0"/>
          <a:pathLst>
            <a:path>
              <a:moveTo>
                <a:pt x="0" y="45720"/>
              </a:moveTo>
              <a:lnTo>
                <a:pt x="412849" y="45720"/>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36625" y="578443"/>
        <a:ext cx="22172" cy="4438"/>
      </dsp:txXfrm>
    </dsp:sp>
    <dsp:sp modelId="{5D7FF38B-864D-4B34-AF7A-539AD585D8E1}">
      <dsp:nvSpPr>
        <dsp:cNvPr id="0" name=""/>
        <dsp:cNvSpPr/>
      </dsp:nvSpPr>
      <dsp:spPr>
        <a:xfrm>
          <a:off x="494548" y="2250"/>
          <a:ext cx="2248538" cy="1156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1) </a:t>
          </a:r>
          <a:r>
            <a:rPr lang="en-GB" sz="1700" kern="1200" dirty="0" err="1"/>
            <a:t>requests.get</a:t>
          </a:r>
          <a:r>
            <a:rPr lang="en-GB" sz="1700" kern="1200" dirty="0"/>
            <a:t>(</a:t>
          </a:r>
          <a:r>
            <a:rPr lang="en-GB" sz="1700" kern="1200" dirty="0" err="1"/>
            <a:t>url</a:t>
          </a:r>
          <a:r>
            <a:rPr lang="en-GB" sz="1700" kern="1200" dirty="0"/>
            <a:t>*)</a:t>
          </a:r>
        </a:p>
        <a:p>
          <a:pPr marL="0" lvl="0" indent="0" algn="ctr" defTabSz="755650">
            <a:lnSpc>
              <a:spcPct val="90000"/>
            </a:lnSpc>
            <a:spcBef>
              <a:spcPct val="0"/>
            </a:spcBef>
            <a:spcAft>
              <a:spcPct val="35000"/>
            </a:spcAft>
            <a:buNone/>
          </a:pPr>
          <a:r>
            <a:rPr lang="en-GB" sz="1700" kern="1200" dirty="0"/>
            <a:t>2) </a:t>
          </a:r>
          <a:r>
            <a:rPr lang="en-GB" sz="1700" kern="1200" dirty="0" err="1"/>
            <a:t>pd.json_normalize</a:t>
          </a:r>
          <a:endParaRPr lang="en-GB" sz="1700" kern="1200" dirty="0"/>
        </a:p>
        <a:p>
          <a:pPr marL="0" lvl="0" indent="0" algn="ctr" defTabSz="755650">
            <a:lnSpc>
              <a:spcPct val="90000"/>
            </a:lnSpc>
            <a:spcBef>
              <a:spcPct val="0"/>
            </a:spcBef>
            <a:spcAft>
              <a:spcPct val="35000"/>
            </a:spcAft>
            <a:buNone/>
          </a:pPr>
          <a:r>
            <a:rPr lang="en-GB" sz="1100" kern="1200" dirty="0"/>
            <a:t>Retrieve the JSON file via the API and convert to pandas </a:t>
          </a:r>
          <a:r>
            <a:rPr lang="en-GB" sz="1100" kern="1200" dirty="0" err="1"/>
            <a:t>dataframe</a:t>
          </a:r>
          <a:endParaRPr lang="en-GB" sz="1100" kern="1200" dirty="0"/>
        </a:p>
      </dsp:txBody>
      <dsp:txXfrm>
        <a:off x="494548" y="2250"/>
        <a:ext cx="2248538" cy="1156824"/>
      </dsp:txXfrm>
    </dsp:sp>
    <dsp:sp modelId="{B469C079-FC66-442E-BF0B-6CE8D5DF21EA}">
      <dsp:nvSpPr>
        <dsp:cNvPr id="0" name=""/>
        <dsp:cNvSpPr/>
      </dsp:nvSpPr>
      <dsp:spPr>
        <a:xfrm>
          <a:off x="1458568" y="1157274"/>
          <a:ext cx="2819537" cy="412849"/>
        </a:xfrm>
        <a:custGeom>
          <a:avLst/>
          <a:gdLst/>
          <a:ahLst/>
          <a:cxnLst/>
          <a:rect l="0" t="0" r="0" b="0"/>
          <a:pathLst>
            <a:path>
              <a:moveTo>
                <a:pt x="2819537" y="0"/>
              </a:moveTo>
              <a:lnTo>
                <a:pt x="2819537" y="223524"/>
              </a:lnTo>
              <a:lnTo>
                <a:pt x="0" y="223524"/>
              </a:lnTo>
              <a:lnTo>
                <a:pt x="0" y="412849"/>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n w="28575">
              <a:solidFill>
                <a:schemeClr val="tx1"/>
              </a:solidFill>
            </a:ln>
          </a:endParaRPr>
        </a:p>
      </dsp:txBody>
      <dsp:txXfrm>
        <a:off x="2796982" y="1361480"/>
        <a:ext cx="142709" cy="4438"/>
      </dsp:txXfrm>
    </dsp:sp>
    <dsp:sp modelId="{DED1E2C6-7CF3-4C96-BCAC-8F01B19244C4}">
      <dsp:nvSpPr>
        <dsp:cNvPr id="0" name=""/>
        <dsp:cNvSpPr/>
      </dsp:nvSpPr>
      <dsp:spPr>
        <a:xfrm>
          <a:off x="3186536" y="2250"/>
          <a:ext cx="2183139" cy="1156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3) Create subset of </a:t>
          </a:r>
          <a:r>
            <a:rPr lang="en-GB" sz="1600" kern="1200" dirty="0" err="1"/>
            <a:t>dataframe</a:t>
          </a:r>
          <a:r>
            <a:rPr lang="en-GB" sz="1600" kern="1200" dirty="0"/>
            <a:t> containing only 15 relevant columns of </a:t>
          </a:r>
        </a:p>
      </dsp:txBody>
      <dsp:txXfrm>
        <a:off x="3186536" y="2250"/>
        <a:ext cx="2183139" cy="1156824"/>
      </dsp:txXfrm>
    </dsp:sp>
    <dsp:sp modelId="{3402A85F-117B-4681-AE2E-42F6F8917AD6}">
      <dsp:nvSpPr>
        <dsp:cNvPr id="0" name=""/>
        <dsp:cNvSpPr/>
      </dsp:nvSpPr>
      <dsp:spPr>
        <a:xfrm>
          <a:off x="2420788" y="2123891"/>
          <a:ext cx="412849" cy="91440"/>
        </a:xfrm>
        <a:custGeom>
          <a:avLst/>
          <a:gdLst/>
          <a:ahLst/>
          <a:cxnLst/>
          <a:rect l="0" t="0" r="0" b="0"/>
          <a:pathLst>
            <a:path>
              <a:moveTo>
                <a:pt x="0" y="57045"/>
              </a:moveTo>
              <a:lnTo>
                <a:pt x="223524" y="57045"/>
              </a:lnTo>
              <a:lnTo>
                <a:pt x="223524" y="45720"/>
              </a:lnTo>
              <a:lnTo>
                <a:pt x="412849" y="45720"/>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16123" y="2167391"/>
        <a:ext cx="22179" cy="4438"/>
      </dsp:txXfrm>
    </dsp:sp>
    <dsp:sp modelId="{591EA050-F231-4BE4-B1C9-89E61041021F}">
      <dsp:nvSpPr>
        <dsp:cNvPr id="0" name=""/>
        <dsp:cNvSpPr/>
      </dsp:nvSpPr>
      <dsp:spPr>
        <a:xfrm>
          <a:off x="494548" y="1602524"/>
          <a:ext cx="1928040" cy="1156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4) Use specific </a:t>
          </a:r>
          <a:r>
            <a:rPr lang="en-GB" sz="1600" kern="1200" dirty="0" err="1"/>
            <a:t>requests.get</a:t>
          </a:r>
          <a:r>
            <a:rPr lang="en-GB" sz="1600" kern="1200" dirty="0"/>
            <a:t>() functions to fill columns</a:t>
          </a:r>
        </a:p>
      </dsp:txBody>
      <dsp:txXfrm>
        <a:off x="494548" y="1602524"/>
        <a:ext cx="1928040" cy="1156824"/>
      </dsp:txXfrm>
    </dsp:sp>
    <dsp:sp modelId="{FF9166A8-9AAD-483E-A9A0-C6BED040B45F}">
      <dsp:nvSpPr>
        <dsp:cNvPr id="0" name=""/>
        <dsp:cNvSpPr/>
      </dsp:nvSpPr>
      <dsp:spPr>
        <a:xfrm>
          <a:off x="1458568" y="2746223"/>
          <a:ext cx="2371489" cy="424174"/>
        </a:xfrm>
        <a:custGeom>
          <a:avLst/>
          <a:gdLst/>
          <a:ahLst/>
          <a:cxnLst/>
          <a:rect l="0" t="0" r="0" b="0"/>
          <a:pathLst>
            <a:path>
              <a:moveTo>
                <a:pt x="2371489" y="0"/>
              </a:moveTo>
              <a:lnTo>
                <a:pt x="2371489" y="229187"/>
              </a:lnTo>
              <a:lnTo>
                <a:pt x="0" y="229187"/>
              </a:lnTo>
              <a:lnTo>
                <a:pt x="0" y="424174"/>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83945" y="2956091"/>
        <a:ext cx="120735" cy="4438"/>
      </dsp:txXfrm>
    </dsp:sp>
    <dsp:sp modelId="{917D75A2-8A4A-4B16-A1F5-6E470622EFFD}">
      <dsp:nvSpPr>
        <dsp:cNvPr id="0" name=""/>
        <dsp:cNvSpPr/>
      </dsp:nvSpPr>
      <dsp:spPr>
        <a:xfrm>
          <a:off x="2866038" y="1591199"/>
          <a:ext cx="1928040" cy="1156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5) Isolate only rows for Falcon 9 boosters</a:t>
          </a:r>
        </a:p>
      </dsp:txBody>
      <dsp:txXfrm>
        <a:off x="2866038" y="1591199"/>
        <a:ext cx="1928040" cy="1156824"/>
      </dsp:txXfrm>
    </dsp:sp>
    <dsp:sp modelId="{AA9D1F3A-677A-41F6-A3A9-EFF79DC7804F}">
      <dsp:nvSpPr>
        <dsp:cNvPr id="0" name=""/>
        <dsp:cNvSpPr/>
      </dsp:nvSpPr>
      <dsp:spPr>
        <a:xfrm>
          <a:off x="494548" y="3202798"/>
          <a:ext cx="1928040" cy="1156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6) Convert nulls in Payload to mean for column</a:t>
          </a:r>
        </a:p>
      </dsp:txBody>
      <dsp:txXfrm>
        <a:off x="494548" y="3202798"/>
        <a:ext cx="1928040" cy="1156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7B430-2C7B-4AB2-BDC5-4967EAAC41CE}">
      <dsp:nvSpPr>
        <dsp:cNvPr id="0" name=""/>
        <dsp:cNvSpPr/>
      </dsp:nvSpPr>
      <dsp:spPr>
        <a:xfrm>
          <a:off x="2821063" y="551830"/>
          <a:ext cx="425746" cy="91440"/>
        </a:xfrm>
        <a:custGeom>
          <a:avLst/>
          <a:gdLst/>
          <a:ahLst/>
          <a:cxnLst/>
          <a:rect l="0" t="0" r="0" b="0"/>
          <a:pathLst>
            <a:path>
              <a:moveTo>
                <a:pt x="0" y="45720"/>
              </a:moveTo>
              <a:lnTo>
                <a:pt x="425746" y="45720"/>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22527" y="595266"/>
        <a:ext cx="22817" cy="4567"/>
      </dsp:txXfrm>
    </dsp:sp>
    <dsp:sp modelId="{5D7FF38B-864D-4B34-AF7A-539AD585D8E1}">
      <dsp:nvSpPr>
        <dsp:cNvPr id="0" name=""/>
        <dsp:cNvSpPr/>
      </dsp:nvSpPr>
      <dsp:spPr>
        <a:xfrm>
          <a:off x="508930" y="2316"/>
          <a:ext cx="2313932" cy="11904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1) </a:t>
          </a:r>
          <a:r>
            <a:rPr lang="en-GB" sz="1400" kern="1200" dirty="0" err="1"/>
            <a:t>requests.get</a:t>
          </a:r>
          <a:r>
            <a:rPr lang="en-GB" sz="1400" kern="1200" dirty="0"/>
            <a:t>(</a:t>
          </a:r>
          <a:r>
            <a:rPr lang="en-GB" sz="1400" kern="1200" dirty="0" err="1"/>
            <a:t>url</a:t>
          </a:r>
          <a:r>
            <a:rPr lang="en-GB" sz="1400" kern="1200" dirty="0"/>
            <a:t>*)</a:t>
          </a:r>
        </a:p>
        <a:p>
          <a:pPr marL="0" lvl="0" indent="0" algn="ctr" defTabSz="622300">
            <a:lnSpc>
              <a:spcPct val="90000"/>
            </a:lnSpc>
            <a:spcBef>
              <a:spcPct val="0"/>
            </a:spcBef>
            <a:spcAft>
              <a:spcPct val="35000"/>
            </a:spcAft>
            <a:buNone/>
          </a:pPr>
          <a:r>
            <a:rPr lang="en-GB" sz="1400" kern="1200" dirty="0"/>
            <a:t>2) </a:t>
          </a:r>
          <a:r>
            <a:rPr lang="en-GB" sz="1400" kern="1200" dirty="0" err="1"/>
            <a:t>BeautifulSoup</a:t>
          </a:r>
          <a:r>
            <a:rPr lang="en-GB" sz="1400" kern="1200" dirty="0"/>
            <a:t>(</a:t>
          </a:r>
          <a:r>
            <a:rPr lang="en-GB" sz="1400" kern="1200" dirty="0" err="1"/>
            <a:t>url.content</a:t>
          </a:r>
          <a:r>
            <a:rPr lang="en-GB" sz="1400" kern="1200" dirty="0"/>
            <a:t>, </a:t>
          </a:r>
          <a:r>
            <a:rPr lang="en-GB" sz="1400" kern="1200" dirty="0" err="1"/>
            <a:t>htmlparser</a:t>
          </a:r>
          <a:r>
            <a:rPr lang="en-GB" sz="1400" kern="1200" dirty="0"/>
            <a:t>)</a:t>
          </a:r>
        </a:p>
        <a:p>
          <a:pPr marL="0" lvl="0" indent="0" algn="ctr" defTabSz="622300">
            <a:lnSpc>
              <a:spcPct val="90000"/>
            </a:lnSpc>
            <a:spcBef>
              <a:spcPct val="0"/>
            </a:spcBef>
            <a:spcAft>
              <a:spcPct val="35000"/>
            </a:spcAft>
            <a:buNone/>
          </a:pPr>
          <a:r>
            <a:rPr lang="en-GB" sz="1100" kern="1200" dirty="0"/>
            <a:t>Retrieve the data file via the API and convert to </a:t>
          </a:r>
          <a:r>
            <a:rPr lang="en-GB" sz="1100" kern="1200" dirty="0" err="1"/>
            <a:t>BeautifulSoup</a:t>
          </a:r>
          <a:r>
            <a:rPr lang="en-GB" sz="1100" kern="1200" dirty="0"/>
            <a:t> html object</a:t>
          </a:r>
        </a:p>
      </dsp:txBody>
      <dsp:txXfrm>
        <a:off x="508930" y="2316"/>
        <a:ext cx="2313932" cy="1190467"/>
      </dsp:txXfrm>
    </dsp:sp>
    <dsp:sp modelId="{B469C079-FC66-442E-BF0B-6CE8D5DF21EA}">
      <dsp:nvSpPr>
        <dsp:cNvPr id="0" name=""/>
        <dsp:cNvSpPr/>
      </dsp:nvSpPr>
      <dsp:spPr>
        <a:xfrm>
          <a:off x="1500987" y="1190984"/>
          <a:ext cx="2901537" cy="425746"/>
        </a:xfrm>
        <a:custGeom>
          <a:avLst/>
          <a:gdLst/>
          <a:ahLst/>
          <a:cxnLst/>
          <a:rect l="0" t="0" r="0" b="0"/>
          <a:pathLst>
            <a:path>
              <a:moveTo>
                <a:pt x="2901537" y="0"/>
              </a:moveTo>
              <a:lnTo>
                <a:pt x="2901537" y="229973"/>
              </a:lnTo>
              <a:lnTo>
                <a:pt x="0" y="229973"/>
              </a:lnTo>
              <a:lnTo>
                <a:pt x="0" y="425746"/>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n w="28575">
              <a:solidFill>
                <a:schemeClr val="tx1"/>
              </a:solidFill>
            </a:ln>
          </a:endParaRPr>
        </a:p>
      </dsp:txBody>
      <dsp:txXfrm>
        <a:off x="2878325" y="1401573"/>
        <a:ext cx="146860" cy="4567"/>
      </dsp:txXfrm>
    </dsp:sp>
    <dsp:sp modelId="{DED1E2C6-7CF3-4C96-BCAC-8F01B19244C4}">
      <dsp:nvSpPr>
        <dsp:cNvPr id="0" name=""/>
        <dsp:cNvSpPr/>
      </dsp:nvSpPr>
      <dsp:spPr>
        <a:xfrm>
          <a:off x="3279209" y="2316"/>
          <a:ext cx="2246631" cy="11904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dirty="0"/>
            <a:t>3) Extract all table objects from html data </a:t>
          </a:r>
          <a:r>
            <a:rPr lang="en-GB" sz="1200" kern="1200" dirty="0" err="1"/>
            <a:t>BeautifulSoup.bs.findall</a:t>
          </a:r>
          <a:r>
            <a:rPr lang="en-GB" sz="1200" kern="1200" dirty="0"/>
            <a:t>(table)</a:t>
          </a:r>
        </a:p>
      </dsp:txBody>
      <dsp:txXfrm>
        <a:off x="3279209" y="2316"/>
        <a:ext cx="2246631" cy="1190467"/>
      </dsp:txXfrm>
    </dsp:sp>
    <dsp:sp modelId="{3402A85F-117B-4681-AE2E-42F6F8917AD6}">
      <dsp:nvSpPr>
        <dsp:cNvPr id="0" name=""/>
        <dsp:cNvSpPr/>
      </dsp:nvSpPr>
      <dsp:spPr>
        <a:xfrm>
          <a:off x="2491243" y="2186989"/>
          <a:ext cx="425746" cy="91440"/>
        </a:xfrm>
        <a:custGeom>
          <a:avLst/>
          <a:gdLst/>
          <a:ahLst/>
          <a:cxnLst/>
          <a:rect l="0" t="0" r="0" b="0"/>
          <a:pathLst>
            <a:path>
              <a:moveTo>
                <a:pt x="0" y="57374"/>
              </a:moveTo>
              <a:lnTo>
                <a:pt x="229973" y="57374"/>
              </a:lnTo>
              <a:lnTo>
                <a:pt x="229973" y="45720"/>
              </a:lnTo>
              <a:lnTo>
                <a:pt x="425746" y="45720"/>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92704" y="2230425"/>
        <a:ext cx="22824" cy="4567"/>
      </dsp:txXfrm>
    </dsp:sp>
    <dsp:sp modelId="{591EA050-F231-4BE4-B1C9-89E61041021F}">
      <dsp:nvSpPr>
        <dsp:cNvPr id="0" name=""/>
        <dsp:cNvSpPr/>
      </dsp:nvSpPr>
      <dsp:spPr>
        <a:xfrm>
          <a:off x="508930" y="1649130"/>
          <a:ext cx="1984113" cy="11904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dirty="0"/>
            <a:t>4) For loop to extract all column names ,&lt;</a:t>
          </a:r>
          <a:r>
            <a:rPr lang="en-GB" sz="1200" kern="1200" dirty="0" err="1"/>
            <a:t>th</a:t>
          </a:r>
          <a:r>
            <a:rPr lang="en-GB" sz="1200" kern="1200" dirty="0"/>
            <a:t>&gt;, from html data and create dictionaries with column names</a:t>
          </a:r>
        </a:p>
      </dsp:txBody>
      <dsp:txXfrm>
        <a:off x="508930" y="1649130"/>
        <a:ext cx="1984113" cy="1190467"/>
      </dsp:txXfrm>
    </dsp:sp>
    <dsp:sp modelId="{FF9166A8-9AAD-483E-A9A0-C6BED040B45F}">
      <dsp:nvSpPr>
        <dsp:cNvPr id="0" name=""/>
        <dsp:cNvSpPr/>
      </dsp:nvSpPr>
      <dsp:spPr>
        <a:xfrm>
          <a:off x="1500987" y="2826143"/>
          <a:ext cx="2440459" cy="437400"/>
        </a:xfrm>
        <a:custGeom>
          <a:avLst/>
          <a:gdLst/>
          <a:ahLst/>
          <a:cxnLst/>
          <a:rect l="0" t="0" r="0" b="0"/>
          <a:pathLst>
            <a:path>
              <a:moveTo>
                <a:pt x="2440459" y="0"/>
              </a:moveTo>
              <a:lnTo>
                <a:pt x="2440459" y="235800"/>
              </a:lnTo>
              <a:lnTo>
                <a:pt x="0" y="235800"/>
              </a:lnTo>
              <a:lnTo>
                <a:pt x="0" y="437400"/>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59093" y="3042559"/>
        <a:ext cx="124246" cy="4567"/>
      </dsp:txXfrm>
    </dsp:sp>
    <dsp:sp modelId="{917D75A2-8A4A-4B16-A1F5-6E470622EFFD}">
      <dsp:nvSpPr>
        <dsp:cNvPr id="0" name=""/>
        <dsp:cNvSpPr/>
      </dsp:nvSpPr>
      <dsp:spPr>
        <a:xfrm>
          <a:off x="2949389" y="1637475"/>
          <a:ext cx="1984113" cy="11904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dirty="0"/>
            <a:t>5) Loop through html data to extract values for columns and add to the dictionaries</a:t>
          </a:r>
        </a:p>
      </dsp:txBody>
      <dsp:txXfrm>
        <a:off x="2949389" y="1637475"/>
        <a:ext cx="1984113" cy="1190467"/>
      </dsp:txXfrm>
    </dsp:sp>
    <dsp:sp modelId="{AA9D1F3A-677A-41F6-A3A9-EFF79DC7804F}">
      <dsp:nvSpPr>
        <dsp:cNvPr id="0" name=""/>
        <dsp:cNvSpPr/>
      </dsp:nvSpPr>
      <dsp:spPr>
        <a:xfrm>
          <a:off x="508930" y="3295943"/>
          <a:ext cx="1984113" cy="11904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dirty="0"/>
            <a:t>Convert filled dictionary to a </a:t>
          </a:r>
          <a:r>
            <a:rPr lang="en-GB" sz="1200" kern="1200" dirty="0" err="1"/>
            <a:t>pd.DataFrame</a:t>
          </a:r>
          <a:r>
            <a:rPr lang="en-GB" sz="1200" kern="1200" dirty="0"/>
            <a:t> object and save as a CSV</a:t>
          </a:r>
        </a:p>
      </dsp:txBody>
      <dsp:txXfrm>
        <a:off x="508930" y="3295943"/>
        <a:ext cx="1984113" cy="1190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6A931-C77B-46D0-A61C-C06389E8A3B2}">
      <dsp:nvSpPr>
        <dsp:cNvPr id="0" name=""/>
        <dsp:cNvSpPr/>
      </dsp:nvSpPr>
      <dsp:spPr>
        <a:xfrm>
          <a:off x="2918802" y="552157"/>
          <a:ext cx="425559" cy="91440"/>
        </a:xfrm>
        <a:custGeom>
          <a:avLst/>
          <a:gdLst/>
          <a:ahLst/>
          <a:cxnLst/>
          <a:rect l="0" t="0" r="0" b="0"/>
          <a:pathLst>
            <a:path>
              <a:moveTo>
                <a:pt x="0" y="45720"/>
              </a:moveTo>
              <a:lnTo>
                <a:pt x="425559" y="45720"/>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0178" y="595596"/>
        <a:ext cx="22807" cy="4561"/>
      </dsp:txXfrm>
    </dsp:sp>
    <dsp:sp modelId="{BA722D46-68DC-422F-A578-1F196667418B}">
      <dsp:nvSpPr>
        <dsp:cNvPr id="0" name=""/>
        <dsp:cNvSpPr/>
      </dsp:nvSpPr>
      <dsp:spPr>
        <a:xfrm>
          <a:off x="937301" y="2887"/>
          <a:ext cx="1983300" cy="1189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kern="1200" dirty="0"/>
            <a:t>Data split into X and Y, X transformed with </a:t>
          </a:r>
          <a:r>
            <a:rPr lang="en-GB" sz="1500" kern="1200" dirty="0" err="1"/>
            <a:t>standardscalar</a:t>
          </a:r>
          <a:endParaRPr lang="en-GB" sz="1500" kern="1200" dirty="0"/>
        </a:p>
      </dsp:txBody>
      <dsp:txXfrm>
        <a:off x="937301" y="2887"/>
        <a:ext cx="1983300" cy="1189980"/>
      </dsp:txXfrm>
    </dsp:sp>
    <dsp:sp modelId="{36A29870-6ADF-470D-8B27-80B41085E858}">
      <dsp:nvSpPr>
        <dsp:cNvPr id="0" name=""/>
        <dsp:cNvSpPr/>
      </dsp:nvSpPr>
      <dsp:spPr>
        <a:xfrm>
          <a:off x="1928952" y="1191067"/>
          <a:ext cx="2439459" cy="425559"/>
        </a:xfrm>
        <a:custGeom>
          <a:avLst/>
          <a:gdLst/>
          <a:ahLst/>
          <a:cxnLst/>
          <a:rect l="0" t="0" r="0" b="0"/>
          <a:pathLst>
            <a:path>
              <a:moveTo>
                <a:pt x="2439459" y="0"/>
              </a:moveTo>
              <a:lnTo>
                <a:pt x="2439459" y="229879"/>
              </a:lnTo>
              <a:lnTo>
                <a:pt x="0" y="229879"/>
              </a:lnTo>
              <a:lnTo>
                <a:pt x="0" y="425559"/>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86638" y="1401566"/>
        <a:ext cx="124087" cy="4561"/>
      </dsp:txXfrm>
    </dsp:sp>
    <dsp:sp modelId="{57E6589F-76C2-442A-9097-7210CA880E2A}">
      <dsp:nvSpPr>
        <dsp:cNvPr id="0" name=""/>
        <dsp:cNvSpPr/>
      </dsp:nvSpPr>
      <dsp:spPr>
        <a:xfrm>
          <a:off x="3376761" y="2887"/>
          <a:ext cx="1983300" cy="1189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kern="1200" dirty="0"/>
            <a:t>Model fit with training set and </a:t>
          </a:r>
          <a:r>
            <a:rPr lang="en-GB" sz="1500" kern="1200" dirty="0" err="1"/>
            <a:t>GridSearchCV</a:t>
          </a:r>
          <a:r>
            <a:rPr lang="en-GB" sz="1500" kern="1200" dirty="0"/>
            <a:t> performed to </a:t>
          </a:r>
          <a:r>
            <a:rPr lang="en-GB" sz="1500" kern="1200"/>
            <a:t>find hyperparameters</a:t>
          </a:r>
        </a:p>
      </dsp:txBody>
      <dsp:txXfrm>
        <a:off x="3376761" y="2887"/>
        <a:ext cx="1983300" cy="1189980"/>
      </dsp:txXfrm>
    </dsp:sp>
    <dsp:sp modelId="{55E77E30-2A44-4E43-9D30-DB3CA2ACD98A}">
      <dsp:nvSpPr>
        <dsp:cNvPr id="0" name=""/>
        <dsp:cNvSpPr/>
      </dsp:nvSpPr>
      <dsp:spPr>
        <a:xfrm>
          <a:off x="2918802" y="2198297"/>
          <a:ext cx="425559" cy="91440"/>
        </a:xfrm>
        <a:custGeom>
          <a:avLst/>
          <a:gdLst/>
          <a:ahLst/>
          <a:cxnLst/>
          <a:rect l="0" t="0" r="0" b="0"/>
          <a:pathLst>
            <a:path>
              <a:moveTo>
                <a:pt x="0" y="45720"/>
              </a:moveTo>
              <a:lnTo>
                <a:pt x="425559" y="45720"/>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0178" y="2241736"/>
        <a:ext cx="22807" cy="4561"/>
      </dsp:txXfrm>
    </dsp:sp>
    <dsp:sp modelId="{F80CEFF0-7E67-4F05-A1AF-6C715CFACF33}">
      <dsp:nvSpPr>
        <dsp:cNvPr id="0" name=""/>
        <dsp:cNvSpPr/>
      </dsp:nvSpPr>
      <dsp:spPr>
        <a:xfrm>
          <a:off x="937301" y="1649026"/>
          <a:ext cx="1983300" cy="1189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kern="1200" dirty="0"/>
            <a:t>Accuracy Score retrieved on training set</a:t>
          </a:r>
        </a:p>
      </dsp:txBody>
      <dsp:txXfrm>
        <a:off x="937301" y="1649026"/>
        <a:ext cx="1983300" cy="1189980"/>
      </dsp:txXfrm>
    </dsp:sp>
    <dsp:sp modelId="{F8DC7445-194D-4D0E-9BE5-1092DC21ECD6}">
      <dsp:nvSpPr>
        <dsp:cNvPr id="0" name=""/>
        <dsp:cNvSpPr/>
      </dsp:nvSpPr>
      <dsp:spPr>
        <a:xfrm>
          <a:off x="1928952" y="2837207"/>
          <a:ext cx="2439459" cy="425559"/>
        </a:xfrm>
        <a:custGeom>
          <a:avLst/>
          <a:gdLst/>
          <a:ahLst/>
          <a:cxnLst/>
          <a:rect l="0" t="0" r="0" b="0"/>
          <a:pathLst>
            <a:path>
              <a:moveTo>
                <a:pt x="2439459" y="0"/>
              </a:moveTo>
              <a:lnTo>
                <a:pt x="2439459" y="229879"/>
              </a:lnTo>
              <a:lnTo>
                <a:pt x="0" y="229879"/>
              </a:lnTo>
              <a:lnTo>
                <a:pt x="0" y="425559"/>
              </a:lnTo>
            </a:path>
          </a:pathLst>
        </a:custGeom>
        <a:noFill/>
        <a:ln w="28575" cap="flat" cmpd="sng" algn="ctr">
          <a:solidFill>
            <a:schemeClr val="accent4">
              <a:lumMod val="60000"/>
              <a:lumOff val="4000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86638" y="3047705"/>
        <a:ext cx="124087" cy="4561"/>
      </dsp:txXfrm>
    </dsp:sp>
    <dsp:sp modelId="{54CF293A-7F9E-455C-8EB7-9651D851D88D}">
      <dsp:nvSpPr>
        <dsp:cNvPr id="0" name=""/>
        <dsp:cNvSpPr/>
      </dsp:nvSpPr>
      <dsp:spPr>
        <a:xfrm>
          <a:off x="3376761" y="1649026"/>
          <a:ext cx="1983300" cy="1189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kern="1200" dirty="0"/>
            <a:t>Accuracy Score retrieved on test set </a:t>
          </a:r>
        </a:p>
      </dsp:txBody>
      <dsp:txXfrm>
        <a:off x="3376761" y="1649026"/>
        <a:ext cx="1983300" cy="1189980"/>
      </dsp:txXfrm>
    </dsp:sp>
    <dsp:sp modelId="{A56C7941-29D3-467D-95E5-197D0EF0EA69}">
      <dsp:nvSpPr>
        <dsp:cNvPr id="0" name=""/>
        <dsp:cNvSpPr/>
      </dsp:nvSpPr>
      <dsp:spPr>
        <a:xfrm>
          <a:off x="937301" y="3295166"/>
          <a:ext cx="1983300" cy="1189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kern="1200" dirty="0"/>
            <a:t>Confusion matrix plotted to test overall performance of algorithm</a:t>
          </a:r>
        </a:p>
      </dsp:txBody>
      <dsp:txXfrm>
        <a:off x="937301" y="3295166"/>
        <a:ext cx="1983300" cy="11899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pongeSJT/IBMDataScienceCapstone/blob/main/vizeda.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pongeSJT/IBMDataScienceCapstone/blob/main/sqleda.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pongeSJT/IBMDataScienceCapstone/blob/main/lab_jupyter_launch_site_location.jupyterlite.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pongeSJT/IBMDataScienceCapstone/blob/main/dash.txt"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pongeSJT/IBMDataScienceCapstone/blob/main/SpaceX_Machine_Learning_Prediction_Part_5.jupyterlite%20(1).ipynb" TargetMode="External"/><Relationship Id="rId7" Type="http://schemas.openxmlformats.org/officeDocument/2006/relationships/diagramColors" Target="../diagrams/colors4.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1.wdp"/><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1.png"/><Relationship Id="rId5" Type="http://schemas.openxmlformats.org/officeDocument/2006/relationships/diagramQuickStyle" Target="../diagrams/quickStyle1.xml"/><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19.pn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29.png"/><Relationship Id="rId5" Type="http://schemas.openxmlformats.org/officeDocument/2006/relationships/diagramQuickStyle" Target="../diagrams/quickStyle2.xml"/><Relationship Id="rId10" Type="http://schemas.openxmlformats.org/officeDocument/2006/relationships/image" Target="../media/image28.png"/><Relationship Id="rId4" Type="http://schemas.openxmlformats.org/officeDocument/2006/relationships/diagramLayout" Target="../diagrams/layout2.xml"/><Relationship Id="rId9" Type="http://schemas.openxmlformats.org/officeDocument/2006/relationships/image" Target="../media/image27.png"/><Relationship Id="rId14" Type="http://schemas.openxmlformats.org/officeDocument/2006/relationships/hyperlink" Target="https://github.com/SpongeSJT/IBMDataScienceCapstone/blob/main/jupyter-labs-spacex-data-collection-api.ipynb" TargetMode="Externa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SpongeSJT/IBMDataScienceCapstone/blob/main/jupyter-labs-webscraping.ipynb" TargetMode="External"/><Relationship Id="rId7" Type="http://schemas.openxmlformats.org/officeDocument/2006/relationships/diagramQuickStyle" Target="../diagrams/quickStyle3.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3.png"/><Relationship Id="rId4" Type="http://schemas.openxmlformats.org/officeDocument/2006/relationships/image" Target="../media/image32.pn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hyperlink" Target="https://github.com/SpongeSJT/IBMDataScienceCapstone/blob/main/labs-jupyter-spacex-data_wrangling_jupyterlite.jupyterlite.ipynb" TargetMode="Externa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Dr Sam Thompson</a:t>
            </a:r>
          </a:p>
          <a:p>
            <a:r>
              <a:rPr lang="en-US" dirty="0">
                <a:solidFill>
                  <a:schemeClr val="bg2"/>
                </a:solidFill>
                <a:latin typeface="Abadi" panose="020B0604020104020204" pitchFamily="34" charset="0"/>
                <a:ea typeface="SF Pro" pitchFamily="2" charset="0"/>
                <a:cs typeface="SF Pro" pitchFamily="2" charset="0"/>
              </a:rPr>
              <a:t>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5000" y="1443816"/>
            <a:ext cx="10450611" cy="42394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a:t>
            </a:r>
          </a:p>
          <a:p>
            <a:pPr lvl="1">
              <a:lnSpc>
                <a:spcPct val="100000"/>
              </a:lnSpc>
              <a:spcBef>
                <a:spcPts val="1400"/>
              </a:spcBef>
            </a:pPr>
            <a:r>
              <a:rPr lang="en-US" sz="1800" dirty="0">
                <a:solidFill>
                  <a:schemeClr val="accent3">
                    <a:lumMod val="25000"/>
                  </a:schemeClr>
                </a:solidFill>
                <a:latin typeface="Abadi"/>
              </a:rPr>
              <a:t>Flight number vs Launch Site, Scatter plot. Allowed us to see trend of how many launches were performed per site and when they were done in the sequence of launches</a:t>
            </a:r>
          </a:p>
          <a:p>
            <a:pPr lvl="1">
              <a:lnSpc>
                <a:spcPct val="100000"/>
              </a:lnSpc>
              <a:spcBef>
                <a:spcPts val="1400"/>
              </a:spcBef>
            </a:pPr>
            <a:r>
              <a:rPr lang="en-US" sz="1800" dirty="0">
                <a:solidFill>
                  <a:schemeClr val="accent3">
                    <a:lumMod val="25000"/>
                  </a:schemeClr>
                </a:solidFill>
                <a:latin typeface="Abadi"/>
              </a:rPr>
              <a:t>Payload Mass vs Launch Site, Scatter plot. Allowed visualization of trend between payload mass and launch site</a:t>
            </a:r>
          </a:p>
          <a:p>
            <a:pPr lvl="1">
              <a:lnSpc>
                <a:spcPct val="100000"/>
              </a:lnSpc>
              <a:spcBef>
                <a:spcPts val="1400"/>
              </a:spcBef>
            </a:pPr>
            <a:r>
              <a:rPr lang="en-US" sz="1800" dirty="0">
                <a:solidFill>
                  <a:schemeClr val="accent3">
                    <a:lumMod val="25000"/>
                  </a:schemeClr>
                </a:solidFill>
                <a:latin typeface="Abadi"/>
              </a:rPr>
              <a:t>Orbit Type vs Success Rate, Bar plot. Allowed visualization of success rate of launches vs their desired orbit </a:t>
            </a:r>
          </a:p>
          <a:p>
            <a:pPr lvl="1">
              <a:lnSpc>
                <a:spcPct val="100000"/>
              </a:lnSpc>
              <a:spcBef>
                <a:spcPts val="1400"/>
              </a:spcBef>
            </a:pPr>
            <a:r>
              <a:rPr lang="en-US" sz="1800" dirty="0">
                <a:solidFill>
                  <a:schemeClr val="accent3">
                    <a:lumMod val="25000"/>
                  </a:schemeClr>
                </a:solidFill>
                <a:latin typeface="Abadi"/>
              </a:rPr>
              <a:t>Flight Number vs Orbit type, Scatter plot. Allowed visualization of changes in orbit type during the sequence of launches</a:t>
            </a:r>
          </a:p>
          <a:p>
            <a:pPr lvl="1">
              <a:lnSpc>
                <a:spcPct val="100000"/>
              </a:lnSpc>
              <a:spcBef>
                <a:spcPts val="1400"/>
              </a:spcBef>
            </a:pPr>
            <a:r>
              <a:rPr lang="en-US" sz="1800" dirty="0">
                <a:solidFill>
                  <a:schemeClr val="accent3">
                    <a:lumMod val="25000"/>
                  </a:schemeClr>
                </a:solidFill>
                <a:latin typeface="Abadi"/>
              </a:rPr>
              <a:t>Payload vs Orbit type, Scatter plot. Allowed visualization of different payload masses and their desired orbit</a:t>
            </a:r>
          </a:p>
          <a:p>
            <a:pPr lvl="1">
              <a:lnSpc>
                <a:spcPct val="100000"/>
              </a:lnSpc>
              <a:spcBef>
                <a:spcPts val="1400"/>
              </a:spcBef>
            </a:pPr>
            <a:r>
              <a:rPr lang="en-US" sz="1800" dirty="0">
                <a:solidFill>
                  <a:schemeClr val="accent3">
                    <a:lumMod val="25000"/>
                  </a:schemeClr>
                </a:solidFill>
                <a:latin typeface="Abadi"/>
              </a:rPr>
              <a:t>Yearly Success rate change, Line plot. Showing how success of launches changed over time </a:t>
            </a:r>
          </a:p>
          <a:p>
            <a:pPr lvl="1">
              <a:lnSpc>
                <a:spcPct val="100000"/>
              </a:lnSpc>
              <a:spcBef>
                <a:spcPts val="1400"/>
              </a:spcBef>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j-lt"/>
              </a:rPr>
              <a:t>EDA with Data Visualization</a:t>
            </a:r>
          </a:p>
        </p:txBody>
      </p:sp>
      <p:sp>
        <p:nvSpPr>
          <p:cNvPr id="19" name="TextBox 18">
            <a:extLst>
              <a:ext uri="{FF2B5EF4-FFF2-40B4-BE49-F238E27FC236}">
                <a16:creationId xmlns:a16="http://schemas.microsoft.com/office/drawing/2014/main" id="{61706BB0-AB61-BE9D-ED82-48623805B3FA}"/>
              </a:ext>
            </a:extLst>
          </p:cNvPr>
          <p:cNvSpPr txBox="1"/>
          <p:nvPr/>
        </p:nvSpPr>
        <p:spPr>
          <a:xfrm>
            <a:off x="327168" y="6262255"/>
            <a:ext cx="6120586" cy="253916"/>
          </a:xfrm>
          <a:prstGeom prst="rect">
            <a:avLst/>
          </a:prstGeom>
          <a:noFill/>
        </p:spPr>
        <p:txBody>
          <a:bodyPr wrap="none" rtlCol="0">
            <a:spAutoFit/>
          </a:bodyPr>
          <a:lstStyle/>
          <a:p>
            <a:r>
              <a:rPr lang="en-GB" sz="1050" dirty="0"/>
              <a:t>GITHUB: </a:t>
            </a:r>
            <a:r>
              <a:rPr lang="en-GB" sz="1050" dirty="0" err="1">
                <a:hlinkClick r:id="rId3"/>
              </a:rPr>
              <a:t>IBMDataScienceCapstone</a:t>
            </a:r>
            <a:r>
              <a:rPr lang="en-GB" sz="1050" dirty="0">
                <a:hlinkClick r:id="rId3"/>
              </a:rPr>
              <a:t>/</a:t>
            </a:r>
            <a:r>
              <a:rPr lang="en-GB" sz="1050" dirty="0" err="1">
                <a:hlinkClick r:id="rId3"/>
              </a:rPr>
              <a:t>vizeda.ipynb</a:t>
            </a:r>
            <a:r>
              <a:rPr lang="en-GB" sz="1050" dirty="0">
                <a:hlinkClick r:id="rId3"/>
              </a:rPr>
              <a:t> at main · </a:t>
            </a:r>
            <a:r>
              <a:rPr lang="en-GB" sz="1050" dirty="0" err="1">
                <a:hlinkClick r:id="rId3"/>
              </a:rPr>
              <a:t>SpongeSJT</a:t>
            </a:r>
            <a:r>
              <a:rPr lang="en-GB" sz="1050" dirty="0">
                <a:hlinkClick r:id="rId3"/>
              </a:rPr>
              <a:t>/</a:t>
            </a:r>
            <a:r>
              <a:rPr lang="en-GB" sz="1050" dirty="0" err="1">
                <a:hlinkClick r:id="rId3"/>
              </a:rPr>
              <a:t>IBMDataScienceCapstone</a:t>
            </a:r>
            <a:r>
              <a:rPr lang="en-GB" sz="1050" dirty="0">
                <a:hlinkClick r:id="rId3"/>
              </a:rPr>
              <a:t> (github.com)</a:t>
            </a:r>
            <a:endParaRPr lang="en-GB" sz="1050"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5468"/>
            <a:ext cx="9745589" cy="447950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a:t>
            </a:r>
          </a:p>
          <a:p>
            <a:pPr lvl="1">
              <a:lnSpc>
                <a:spcPct val="100000"/>
              </a:lnSpc>
              <a:spcBef>
                <a:spcPts val="1400"/>
              </a:spcBef>
            </a:pPr>
            <a:r>
              <a:rPr lang="en-GB" sz="1400" dirty="0">
                <a:solidFill>
                  <a:schemeClr val="accent3">
                    <a:lumMod val="25000"/>
                  </a:schemeClr>
                </a:solidFill>
                <a:latin typeface="Abadi" panose="020B0604020104020204" pitchFamily="34" charset="0"/>
              </a:rPr>
              <a:t>Display unique launch site names </a:t>
            </a:r>
          </a:p>
          <a:p>
            <a:pPr lvl="1">
              <a:lnSpc>
                <a:spcPct val="100000"/>
              </a:lnSpc>
              <a:spcBef>
                <a:spcPts val="1400"/>
              </a:spcBef>
            </a:pPr>
            <a:r>
              <a:rPr lang="en-GB" sz="1400" dirty="0">
                <a:solidFill>
                  <a:schemeClr val="accent3">
                    <a:lumMod val="25000"/>
                  </a:schemeClr>
                </a:solidFill>
                <a:latin typeface="Abadi" panose="020B0604020104020204" pitchFamily="34" charset="0"/>
              </a:rPr>
              <a:t>Display sites containing string ‘CCA’</a:t>
            </a:r>
          </a:p>
          <a:p>
            <a:pPr lvl="1">
              <a:lnSpc>
                <a:spcPct val="100000"/>
              </a:lnSpc>
              <a:spcBef>
                <a:spcPts val="1400"/>
              </a:spcBef>
            </a:pPr>
            <a:r>
              <a:rPr lang="en-GB" sz="1400" dirty="0">
                <a:solidFill>
                  <a:schemeClr val="accent3">
                    <a:lumMod val="25000"/>
                  </a:schemeClr>
                </a:solidFill>
                <a:latin typeface="Abadi" panose="020B0604020104020204" pitchFamily="34" charset="0"/>
              </a:rPr>
              <a:t>Display sum of payload masses launched in the table </a:t>
            </a:r>
            <a:endParaRPr lang="en-GB" sz="1400" dirty="0">
              <a:solidFill>
                <a:schemeClr val="accent3">
                  <a:lumMod val="25000"/>
                </a:schemeClr>
              </a:solidFill>
              <a:highlight>
                <a:srgbClr val="FFFF00"/>
              </a:highlight>
              <a:latin typeface="Abadi" panose="020B0604020104020204" pitchFamily="34" charset="0"/>
            </a:endParaRPr>
          </a:p>
          <a:p>
            <a:pPr lvl="1">
              <a:lnSpc>
                <a:spcPct val="100000"/>
              </a:lnSpc>
              <a:spcBef>
                <a:spcPts val="1400"/>
              </a:spcBef>
            </a:pPr>
            <a:r>
              <a:rPr lang="en-GB" sz="1400" dirty="0">
                <a:solidFill>
                  <a:schemeClr val="accent3">
                    <a:lumMod val="25000"/>
                  </a:schemeClr>
                </a:solidFill>
                <a:latin typeface="Abadi" panose="020B0604020104020204" pitchFamily="34" charset="0"/>
              </a:rPr>
              <a:t>Display average payload mass in the table </a:t>
            </a:r>
            <a:endParaRPr lang="en-GB" sz="1400" dirty="0">
              <a:solidFill>
                <a:schemeClr val="accent3">
                  <a:lumMod val="25000"/>
                </a:schemeClr>
              </a:solidFill>
              <a:highlight>
                <a:srgbClr val="FFFF00"/>
              </a:highlight>
              <a:latin typeface="Abadi" panose="020B0604020104020204" pitchFamily="34" charset="0"/>
            </a:endParaRPr>
          </a:p>
          <a:p>
            <a:pPr lvl="1">
              <a:lnSpc>
                <a:spcPct val="100000"/>
              </a:lnSpc>
              <a:spcBef>
                <a:spcPts val="1400"/>
              </a:spcBef>
            </a:pPr>
            <a:r>
              <a:rPr lang="en-GB" sz="1400" dirty="0">
                <a:solidFill>
                  <a:schemeClr val="accent3">
                    <a:lumMod val="25000"/>
                  </a:schemeClr>
                </a:solidFill>
                <a:latin typeface="Abadi" panose="020B0604020104020204" pitchFamily="34" charset="0"/>
              </a:rPr>
              <a:t>List the date when the first successful landing outcome in ground pad was achieved </a:t>
            </a:r>
            <a:endParaRPr lang="en-GB" sz="1400" dirty="0">
              <a:solidFill>
                <a:schemeClr val="accent3">
                  <a:lumMod val="25000"/>
                </a:schemeClr>
              </a:solidFill>
              <a:highlight>
                <a:srgbClr val="FFFF00"/>
              </a:highlight>
              <a:latin typeface="Abadi" panose="020B0604020104020204" pitchFamily="34" charset="0"/>
            </a:endParaRPr>
          </a:p>
          <a:p>
            <a:pPr lvl="1">
              <a:lnSpc>
                <a:spcPct val="100000"/>
              </a:lnSpc>
              <a:spcBef>
                <a:spcPts val="1400"/>
              </a:spcBef>
            </a:pPr>
            <a:r>
              <a:rPr lang="en-GB"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GB" sz="1400" dirty="0">
                <a:solidFill>
                  <a:schemeClr val="accent3">
                    <a:lumMod val="25000"/>
                  </a:schemeClr>
                </a:solidFill>
                <a:latin typeface="Abadi" panose="020B0604020104020204" pitchFamily="34" charset="0"/>
              </a:rPr>
              <a:t>List the total number of successful and failure mission outcomes </a:t>
            </a:r>
            <a:endParaRPr lang="en-GB" sz="1400" dirty="0">
              <a:solidFill>
                <a:schemeClr val="accent3">
                  <a:lumMod val="25000"/>
                </a:schemeClr>
              </a:solidFill>
              <a:highlight>
                <a:srgbClr val="FFFF00"/>
              </a:highlight>
              <a:latin typeface="Abadi" panose="020B0604020104020204" pitchFamily="34" charset="0"/>
            </a:endParaRPr>
          </a:p>
          <a:p>
            <a:pPr lvl="1">
              <a:lnSpc>
                <a:spcPct val="100000"/>
              </a:lnSpc>
              <a:spcBef>
                <a:spcPts val="1400"/>
              </a:spcBef>
            </a:pPr>
            <a:r>
              <a:rPr lang="en-GB" sz="1400" dirty="0">
                <a:solidFill>
                  <a:schemeClr val="accent3">
                    <a:lumMod val="25000"/>
                  </a:schemeClr>
                </a:solidFill>
                <a:latin typeface="Abadi" panose="020B0604020104020204" pitchFamily="34" charset="0"/>
              </a:rPr>
              <a:t>List the names of the </a:t>
            </a:r>
            <a:r>
              <a:rPr lang="en-GB" sz="1400" dirty="0" err="1">
                <a:solidFill>
                  <a:schemeClr val="accent3">
                    <a:lumMod val="25000"/>
                  </a:schemeClr>
                </a:solidFill>
                <a:latin typeface="Abadi" panose="020B0604020104020204" pitchFamily="34" charset="0"/>
              </a:rPr>
              <a:t>booster_versions</a:t>
            </a:r>
            <a:r>
              <a:rPr lang="en-GB" sz="1400" dirty="0">
                <a:solidFill>
                  <a:schemeClr val="accent3">
                    <a:lumMod val="25000"/>
                  </a:schemeClr>
                </a:solidFill>
                <a:latin typeface="Abadi" panose="020B0604020104020204" pitchFamily="34" charset="0"/>
              </a:rPr>
              <a:t> which have carried the maximum payload mass</a:t>
            </a:r>
          </a:p>
          <a:p>
            <a:pPr lvl="1">
              <a:lnSpc>
                <a:spcPct val="100000"/>
              </a:lnSpc>
              <a:spcBef>
                <a:spcPts val="1400"/>
              </a:spcBef>
            </a:pPr>
            <a:r>
              <a:rPr lang="en-GB" sz="1400" dirty="0">
                <a:solidFill>
                  <a:schemeClr val="accent3">
                    <a:lumMod val="25000"/>
                  </a:schemeClr>
                </a:solidFill>
                <a:latin typeface="Abadi" panose="020B0604020104020204" pitchFamily="34" charset="0"/>
              </a:rPr>
              <a:t>List the records which will display the month names, failure </a:t>
            </a:r>
            <a:r>
              <a:rPr lang="en-GB" sz="1400" dirty="0" err="1">
                <a:solidFill>
                  <a:schemeClr val="accent3">
                    <a:lumMod val="25000"/>
                  </a:schemeClr>
                </a:solidFill>
                <a:latin typeface="Abadi" panose="020B0604020104020204" pitchFamily="34" charset="0"/>
              </a:rPr>
              <a:t>landing_outcomes</a:t>
            </a:r>
            <a:r>
              <a:rPr lang="en-GB" sz="1400" dirty="0">
                <a:solidFill>
                  <a:schemeClr val="accent3">
                    <a:lumMod val="25000"/>
                  </a:schemeClr>
                </a:solidFill>
                <a:latin typeface="Abadi" panose="020B0604020104020204" pitchFamily="34" charset="0"/>
              </a:rPr>
              <a:t> in drone ship ,booster versions, </a:t>
            </a:r>
            <a:r>
              <a:rPr lang="en-GB" sz="1400" dirty="0" err="1">
                <a:solidFill>
                  <a:schemeClr val="accent3">
                    <a:lumMod val="25000"/>
                  </a:schemeClr>
                </a:solidFill>
                <a:latin typeface="Abadi" panose="020B0604020104020204" pitchFamily="34" charset="0"/>
              </a:rPr>
              <a:t>launch_site</a:t>
            </a:r>
            <a:r>
              <a:rPr lang="en-GB" sz="140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GB"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2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j-lt"/>
              </a:rPr>
              <a:t>EDA with SQL</a:t>
            </a:r>
          </a:p>
        </p:txBody>
      </p:sp>
      <p:sp>
        <p:nvSpPr>
          <p:cNvPr id="2" name="TextBox 1">
            <a:extLst>
              <a:ext uri="{FF2B5EF4-FFF2-40B4-BE49-F238E27FC236}">
                <a16:creationId xmlns:a16="http://schemas.microsoft.com/office/drawing/2014/main" id="{78154FFF-EBA3-268B-2DC7-D8F74006ACB6}"/>
              </a:ext>
            </a:extLst>
          </p:cNvPr>
          <p:cNvSpPr txBox="1"/>
          <p:nvPr/>
        </p:nvSpPr>
        <p:spPr>
          <a:xfrm>
            <a:off x="327168" y="6262255"/>
            <a:ext cx="6130204" cy="253916"/>
          </a:xfrm>
          <a:prstGeom prst="rect">
            <a:avLst/>
          </a:prstGeom>
          <a:noFill/>
        </p:spPr>
        <p:txBody>
          <a:bodyPr wrap="none" rtlCol="0">
            <a:spAutoFit/>
          </a:bodyPr>
          <a:lstStyle/>
          <a:p>
            <a:r>
              <a:rPr lang="en-GB" sz="1050" dirty="0"/>
              <a:t>GITHUB: </a:t>
            </a:r>
            <a:r>
              <a:rPr lang="en-GB" sz="1050" dirty="0" err="1">
                <a:hlinkClick r:id="rId3"/>
              </a:rPr>
              <a:t>IBMDataScienceCapstone</a:t>
            </a:r>
            <a:r>
              <a:rPr lang="en-GB" sz="1050" dirty="0">
                <a:hlinkClick r:id="rId3"/>
              </a:rPr>
              <a:t>/</a:t>
            </a:r>
            <a:r>
              <a:rPr lang="en-GB" sz="1050" dirty="0" err="1">
                <a:hlinkClick r:id="rId3"/>
              </a:rPr>
              <a:t>sqleda.ipynb</a:t>
            </a:r>
            <a:r>
              <a:rPr lang="en-GB" sz="1050" dirty="0">
                <a:hlinkClick r:id="rId3"/>
              </a:rPr>
              <a:t> at main · </a:t>
            </a:r>
            <a:r>
              <a:rPr lang="en-GB" sz="1050" dirty="0" err="1">
                <a:hlinkClick r:id="rId3"/>
              </a:rPr>
              <a:t>SpongeSJT</a:t>
            </a:r>
            <a:r>
              <a:rPr lang="en-GB" sz="1050" dirty="0">
                <a:hlinkClick r:id="rId3"/>
              </a:rPr>
              <a:t>/</a:t>
            </a:r>
            <a:r>
              <a:rPr lang="en-GB" sz="1050" dirty="0" err="1">
                <a:hlinkClick r:id="rId3"/>
              </a:rPr>
              <a:t>IBMDataScienceCapstone</a:t>
            </a:r>
            <a:r>
              <a:rPr lang="en-GB" sz="1050" dirty="0">
                <a:hlinkClick r:id="rId3"/>
              </a:rPr>
              <a:t> (github.com)</a:t>
            </a:r>
            <a:endParaRPr lang="en-GB" sz="1050"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Created a map of the SpaceX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Added map markers to show their locations</a:t>
            </a:r>
          </a:p>
          <a:p>
            <a:pPr>
              <a:lnSpc>
                <a:spcPct val="100000"/>
              </a:lnSpc>
              <a:spcBef>
                <a:spcPts val="1400"/>
              </a:spcBef>
            </a:pPr>
            <a:r>
              <a:rPr lang="en-US" sz="2200" dirty="0">
                <a:solidFill>
                  <a:schemeClr val="accent3">
                    <a:lumMod val="25000"/>
                  </a:schemeClr>
                </a:solidFill>
                <a:latin typeface="Abadi" panose="020B0604020104020204" pitchFamily="34" charset="0"/>
              </a:rPr>
              <a:t>Added circles to show the number of launches per site </a:t>
            </a:r>
          </a:p>
          <a:p>
            <a:pPr>
              <a:lnSpc>
                <a:spcPct val="100000"/>
              </a:lnSpc>
              <a:spcBef>
                <a:spcPts val="1400"/>
              </a:spcBef>
            </a:pPr>
            <a:r>
              <a:rPr lang="en-US" sz="2200" dirty="0">
                <a:solidFill>
                  <a:schemeClr val="accent3">
                    <a:lumMod val="25000"/>
                  </a:schemeClr>
                </a:solidFill>
                <a:latin typeface="Abadi" panose="020B0604020104020204" pitchFamily="34" charset="0"/>
              </a:rPr>
              <a:t>Added lines to show the nearest city, the nearest railroad, and the nearest highway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j-lt"/>
              </a:rPr>
              <a:t>Build an Interactive Map with Folium</a:t>
            </a:r>
          </a:p>
        </p:txBody>
      </p:sp>
      <p:sp>
        <p:nvSpPr>
          <p:cNvPr id="2" name="TextBox 1">
            <a:extLst>
              <a:ext uri="{FF2B5EF4-FFF2-40B4-BE49-F238E27FC236}">
                <a16:creationId xmlns:a16="http://schemas.microsoft.com/office/drawing/2014/main" id="{E1EF4075-A567-819F-8F69-EED5318C3AC3}"/>
              </a:ext>
            </a:extLst>
          </p:cNvPr>
          <p:cNvSpPr txBox="1"/>
          <p:nvPr/>
        </p:nvSpPr>
        <p:spPr>
          <a:xfrm>
            <a:off x="327168" y="6262255"/>
            <a:ext cx="8199681" cy="253916"/>
          </a:xfrm>
          <a:prstGeom prst="rect">
            <a:avLst/>
          </a:prstGeom>
          <a:noFill/>
        </p:spPr>
        <p:txBody>
          <a:bodyPr wrap="none" rtlCol="0">
            <a:spAutoFit/>
          </a:bodyPr>
          <a:lstStyle/>
          <a:p>
            <a:r>
              <a:rPr lang="en-GB" sz="1050" dirty="0"/>
              <a:t>GITHUB: </a:t>
            </a:r>
            <a:r>
              <a:rPr lang="en-GB" sz="1050" dirty="0" err="1">
                <a:hlinkClick r:id="rId3"/>
              </a:rPr>
              <a:t>IBMDataScienceCapstone</a:t>
            </a:r>
            <a:r>
              <a:rPr lang="en-GB" sz="1050" dirty="0">
                <a:hlinkClick r:id="rId3"/>
              </a:rPr>
              <a:t>/</a:t>
            </a:r>
            <a:r>
              <a:rPr lang="en-GB" sz="1050" dirty="0" err="1">
                <a:hlinkClick r:id="rId3"/>
              </a:rPr>
              <a:t>lab_jupyter_launch_site_location.jupyterlite.ipynb</a:t>
            </a:r>
            <a:r>
              <a:rPr lang="en-GB" sz="1050" dirty="0">
                <a:hlinkClick r:id="rId3"/>
              </a:rPr>
              <a:t> at main · </a:t>
            </a:r>
            <a:r>
              <a:rPr lang="en-GB" sz="1050" dirty="0" err="1">
                <a:hlinkClick r:id="rId3"/>
              </a:rPr>
              <a:t>SpongeSJT</a:t>
            </a:r>
            <a:r>
              <a:rPr lang="en-GB" sz="1050" dirty="0">
                <a:hlinkClick r:id="rId3"/>
              </a:rPr>
              <a:t>/</a:t>
            </a:r>
            <a:r>
              <a:rPr lang="en-GB" sz="1050" dirty="0" err="1">
                <a:hlinkClick r:id="rId3"/>
              </a:rPr>
              <a:t>IBMDataScienceCapstone</a:t>
            </a:r>
            <a:r>
              <a:rPr lang="en-GB" sz="1050" dirty="0">
                <a:hlinkClick r:id="rId3"/>
              </a:rPr>
              <a:t> (github.com)</a:t>
            </a:r>
            <a:endParaRPr lang="en-GB" sz="105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was created with pie charts and scatter plots</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charts were plotted to show the number of successful landings across the different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could show all of the launch sites and their share of the total successes, or the success rate of a single site </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was made to show the relationship between payload mass, booster version, and whether or not the landing was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was controllable by a payload mass slider to isolate regions of interest in the data space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j-lt"/>
              </a:rPr>
              <a:t>Build a Dashboard with </a:t>
            </a:r>
            <a:r>
              <a:rPr lang="en-US" dirty="0" err="1">
                <a:solidFill>
                  <a:schemeClr val="tx1"/>
                </a:solidFill>
                <a:latin typeface="+mj-lt"/>
              </a:rPr>
              <a:t>Plotly</a:t>
            </a:r>
            <a:r>
              <a:rPr lang="en-US" dirty="0">
                <a:solidFill>
                  <a:schemeClr val="tx1"/>
                </a:solidFill>
                <a:latin typeface="+mj-lt"/>
              </a:rPr>
              <a:t> Dash</a:t>
            </a:r>
          </a:p>
        </p:txBody>
      </p:sp>
      <p:sp>
        <p:nvSpPr>
          <p:cNvPr id="2" name="TextBox 1">
            <a:extLst>
              <a:ext uri="{FF2B5EF4-FFF2-40B4-BE49-F238E27FC236}">
                <a16:creationId xmlns:a16="http://schemas.microsoft.com/office/drawing/2014/main" id="{E854474D-33A9-8DA7-2C32-1DF12AF66BAA}"/>
              </a:ext>
            </a:extLst>
          </p:cNvPr>
          <p:cNvSpPr txBox="1"/>
          <p:nvPr/>
        </p:nvSpPr>
        <p:spPr>
          <a:xfrm>
            <a:off x="327168" y="6262255"/>
            <a:ext cx="5876930" cy="253916"/>
          </a:xfrm>
          <a:prstGeom prst="rect">
            <a:avLst/>
          </a:prstGeom>
          <a:noFill/>
        </p:spPr>
        <p:txBody>
          <a:bodyPr wrap="none" rtlCol="0">
            <a:spAutoFit/>
          </a:bodyPr>
          <a:lstStyle/>
          <a:p>
            <a:r>
              <a:rPr lang="en-GB" sz="1050" dirty="0"/>
              <a:t>GITHUB: </a:t>
            </a:r>
            <a:r>
              <a:rPr lang="en-GB" sz="1050" dirty="0" err="1">
                <a:hlinkClick r:id="rId3"/>
              </a:rPr>
              <a:t>IBMDataScienceCapstone</a:t>
            </a:r>
            <a:r>
              <a:rPr lang="en-GB" sz="1050" dirty="0">
                <a:hlinkClick r:id="rId3"/>
              </a:rPr>
              <a:t>/dash.txt at main · </a:t>
            </a:r>
            <a:r>
              <a:rPr lang="en-GB" sz="1050" dirty="0" err="1">
                <a:hlinkClick r:id="rId3"/>
              </a:rPr>
              <a:t>SpongeSJT</a:t>
            </a:r>
            <a:r>
              <a:rPr lang="en-GB" sz="1050" dirty="0">
                <a:hlinkClick r:id="rId3"/>
              </a:rPr>
              <a:t>/</a:t>
            </a:r>
            <a:r>
              <a:rPr lang="en-GB" sz="1050" dirty="0" err="1">
                <a:hlinkClick r:id="rId3"/>
              </a:rPr>
              <a:t>IBMDataScienceCapstone</a:t>
            </a:r>
            <a:r>
              <a:rPr lang="en-GB" sz="1050" dirty="0">
                <a:hlinkClick r:id="rId3"/>
              </a:rPr>
              <a:t> (github.com)</a:t>
            </a:r>
            <a:endParaRPr lang="en-GB" sz="1050"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37697"/>
            <a:ext cx="6344297"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algorithms were explored</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(SVM)</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Data split into X and Y, and test train split. X was transformed with a standard scaler prior to test train splitting</a:t>
            </a:r>
          </a:p>
          <a:p>
            <a:pPr>
              <a:lnSpc>
                <a:spcPct val="100000"/>
              </a:lnSpc>
              <a:spcBef>
                <a:spcPts val="1400"/>
              </a:spcBef>
            </a:pPr>
            <a:r>
              <a:rPr lang="en-US" sz="2200" dirty="0">
                <a:solidFill>
                  <a:schemeClr val="accent3">
                    <a:lumMod val="25000"/>
                  </a:schemeClr>
                </a:solidFill>
                <a:latin typeface="Abadi" panose="020B0604020104020204" pitchFamily="34" charset="0"/>
              </a:rPr>
              <a:t>Model was trained on a training set of the data comprising of 80% of the original dataset</a:t>
            </a:r>
          </a:p>
          <a:p>
            <a:pPr>
              <a:lnSpc>
                <a:spcPct val="100000"/>
              </a:lnSpc>
              <a:spcBef>
                <a:spcPts val="1400"/>
              </a:spcBef>
            </a:pP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used to tune the model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Accuracy on training set was returned, then accuracy on the testing set. A confusion matrix was then plotted </a:t>
            </a:r>
          </a:p>
          <a:p>
            <a:pPr>
              <a:lnSpc>
                <a:spcPct val="100000"/>
              </a:lnSpc>
              <a:spcBef>
                <a:spcPts val="1400"/>
              </a:spcBef>
            </a:pPr>
            <a:r>
              <a:rPr lang="en-US" sz="2200" dirty="0">
                <a:solidFill>
                  <a:schemeClr val="accent3">
                    <a:lumMod val="25000"/>
                  </a:schemeClr>
                </a:solidFill>
                <a:latin typeface="Abadi" panose="020B0604020104020204" pitchFamily="34" charset="0"/>
              </a:rPr>
              <a:t>K Nearest Neighbors and SVM returned the highest accuracy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j-lt"/>
              </a:rPr>
              <a:t>Predictive Analysis (Classification)</a:t>
            </a:r>
          </a:p>
        </p:txBody>
      </p:sp>
      <p:sp>
        <p:nvSpPr>
          <p:cNvPr id="2" name="TextBox 1">
            <a:extLst>
              <a:ext uri="{FF2B5EF4-FFF2-40B4-BE49-F238E27FC236}">
                <a16:creationId xmlns:a16="http://schemas.microsoft.com/office/drawing/2014/main" id="{28C7332E-2A75-8FA3-D114-1AD0DF31C766}"/>
              </a:ext>
            </a:extLst>
          </p:cNvPr>
          <p:cNvSpPr txBox="1"/>
          <p:nvPr/>
        </p:nvSpPr>
        <p:spPr>
          <a:xfrm>
            <a:off x="327168" y="6262255"/>
            <a:ext cx="8658139" cy="246221"/>
          </a:xfrm>
          <a:prstGeom prst="rect">
            <a:avLst/>
          </a:prstGeom>
          <a:noFill/>
        </p:spPr>
        <p:txBody>
          <a:bodyPr wrap="none" rtlCol="0">
            <a:spAutoFit/>
          </a:bodyPr>
          <a:lstStyle/>
          <a:p>
            <a:r>
              <a:rPr lang="en-GB" sz="1000" dirty="0"/>
              <a:t>GITHUB: </a:t>
            </a:r>
            <a:r>
              <a:rPr lang="en-GB" sz="1000" dirty="0" err="1">
                <a:hlinkClick r:id="rId3"/>
              </a:rPr>
              <a:t>IBMDataScienceCapstone</a:t>
            </a:r>
            <a:r>
              <a:rPr lang="en-GB" sz="1000" dirty="0">
                <a:hlinkClick r:id="rId3"/>
              </a:rPr>
              <a:t>/SpaceX_Machine_Learning_Prediction_Part_5.jupyterlite (1).</a:t>
            </a:r>
            <a:r>
              <a:rPr lang="en-GB" sz="1000" dirty="0" err="1">
                <a:hlinkClick r:id="rId3"/>
              </a:rPr>
              <a:t>ipynb</a:t>
            </a:r>
            <a:r>
              <a:rPr lang="en-GB" sz="1000" dirty="0">
                <a:hlinkClick r:id="rId3"/>
              </a:rPr>
              <a:t> at main · </a:t>
            </a:r>
            <a:r>
              <a:rPr lang="en-GB" sz="1000" dirty="0" err="1">
                <a:hlinkClick r:id="rId3"/>
              </a:rPr>
              <a:t>SpongeSJT</a:t>
            </a:r>
            <a:r>
              <a:rPr lang="en-GB" sz="1000" dirty="0">
                <a:hlinkClick r:id="rId3"/>
              </a:rPr>
              <a:t>/</a:t>
            </a:r>
            <a:r>
              <a:rPr lang="en-GB" sz="1000" dirty="0" err="1">
                <a:hlinkClick r:id="rId3"/>
              </a:rPr>
              <a:t>IBMDataScienceCapstone</a:t>
            </a:r>
            <a:r>
              <a:rPr lang="en-GB" sz="1000" dirty="0">
                <a:hlinkClick r:id="rId3"/>
              </a:rPr>
              <a:t> (github.com)</a:t>
            </a:r>
            <a:endParaRPr lang="en-GB" sz="1000" dirty="0"/>
          </a:p>
        </p:txBody>
      </p:sp>
      <p:graphicFrame>
        <p:nvGraphicFramePr>
          <p:cNvPr id="6" name="Diagram 5">
            <a:extLst>
              <a:ext uri="{FF2B5EF4-FFF2-40B4-BE49-F238E27FC236}">
                <a16:creationId xmlns:a16="http://schemas.microsoft.com/office/drawing/2014/main" id="{EB1C1DDA-9FB1-7037-DA61-25D2B1F7D4F8}"/>
              </a:ext>
            </a:extLst>
          </p:cNvPr>
          <p:cNvGraphicFramePr/>
          <p:nvPr>
            <p:extLst>
              <p:ext uri="{D42A27DB-BD31-4B8C-83A1-F6EECF244321}">
                <p14:modId xmlns:p14="http://schemas.microsoft.com/office/powerpoint/2010/main" val="4146941560"/>
              </p:ext>
            </p:extLst>
          </p:nvPr>
        </p:nvGraphicFramePr>
        <p:xfrm>
          <a:off x="6269183" y="1469349"/>
          <a:ext cx="6297364" cy="4488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45810"/>
            <a:ext cx="51205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1" y="1825625"/>
            <a:ext cx="5092194" cy="4351338"/>
          </a:xfrm>
          <a:prstGeom prst="rect">
            <a:avLst/>
          </a:prstGeom>
        </p:spPr>
        <p:txBody>
          <a:bodyPr vert="horz" lIns="91440" tIns="45720" rIns="91440" bIns="45720" rtlCol="0">
            <a:normAutofit/>
          </a:bodyPr>
          <a:lstStyle/>
          <a:p>
            <a:pPr>
              <a:spcBef>
                <a:spcPts val="1400"/>
              </a:spcBef>
            </a:pPr>
            <a:r>
              <a:rPr lang="en-US"/>
              <a:t>These plots show us the number of launches per site over the span of the project</a:t>
            </a:r>
          </a:p>
          <a:p>
            <a:pPr>
              <a:spcBef>
                <a:spcPts val="1400"/>
              </a:spcBef>
            </a:pPr>
            <a:r>
              <a:rPr lang="en-US"/>
              <a:t>We can see when in sequence sites were most active</a:t>
            </a:r>
          </a:p>
          <a:p>
            <a:pPr>
              <a:spcBef>
                <a:spcPts val="1400"/>
              </a:spcBef>
            </a:pPr>
            <a:r>
              <a:rPr lang="en-US"/>
              <a:t>We can get a sense of success rate by class, 1= success, 0 = failure</a:t>
            </a:r>
          </a:p>
        </p:txBody>
      </p:sp>
      <p:sp>
        <p:nvSpPr>
          <p:cNvPr id="13" name="Oval 1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EAE77C6-0160-F5A6-291D-4F24C445F9CD}"/>
              </a:ext>
            </a:extLst>
          </p:cNvPr>
          <p:cNvPicPr>
            <a:picLocks noChangeAspect="1"/>
          </p:cNvPicPr>
          <p:nvPr/>
        </p:nvPicPr>
        <p:blipFill rotWithShape="1">
          <a:blip r:embed="rId2"/>
          <a:srcRect l="16960" r="11360" b="2"/>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5" name="Arc 1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a:extLst>
              <a:ext uri="{FF2B5EF4-FFF2-40B4-BE49-F238E27FC236}">
                <a16:creationId xmlns:a16="http://schemas.microsoft.com/office/drawing/2014/main" id="{C936ADCC-08BD-5BDA-4A3F-0DB18F81F066}"/>
              </a:ext>
            </a:extLst>
          </p:cNvPr>
          <p:cNvPicPr>
            <a:picLocks noChangeAspect="1"/>
          </p:cNvPicPr>
          <p:nvPr/>
        </p:nvPicPr>
        <p:blipFill rotWithShape="1">
          <a:blip r:embed="rId3"/>
          <a:srcRect r="1431" b="5"/>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16</a:t>
            </a:fld>
            <a:endParaRPr lang="en-US" sz="12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7" name="Content Placeholder 2">
            <a:extLst>
              <a:ext uri="{FF2B5EF4-FFF2-40B4-BE49-F238E27FC236}">
                <a16:creationId xmlns:a16="http://schemas.microsoft.com/office/drawing/2014/main" id="{A26019A7-0262-1877-398B-0B3857DD80A5}"/>
              </a:ext>
            </a:extLst>
          </p:cNvPr>
          <p:cNvSpPr txBox="1">
            <a:spLocks/>
          </p:cNvSpPr>
          <p:nvPr/>
        </p:nvSpPr>
        <p:spPr>
          <a:xfrm>
            <a:off x="838200" y="1825625"/>
            <a:ext cx="539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a:t>This plot shows us the number of launches per site with a given payload mass</a:t>
            </a:r>
          </a:p>
          <a:p>
            <a:pPr>
              <a:spcBef>
                <a:spcPts val="1400"/>
              </a:spcBef>
            </a:pPr>
            <a:r>
              <a:rPr lang="en-US"/>
              <a:t>We can see the distribution of weights launched and see any preference between site and payload mass. Highest masses are reserved for KSC and CCAFS sites. </a:t>
            </a:r>
          </a:p>
          <a:p>
            <a:pPr>
              <a:spcBef>
                <a:spcPts val="1400"/>
              </a:spcBef>
            </a:pPr>
            <a:r>
              <a:rPr lang="en-US"/>
              <a:t>We can get a sense of success rate by class, 1= success, 0 = failure</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777D8F3-6229-D7E4-4777-B05EB7F034E2}"/>
              </a:ext>
            </a:extLst>
          </p:cNvPr>
          <p:cNvPicPr>
            <a:picLocks noChangeAspect="1"/>
          </p:cNvPicPr>
          <p:nvPr/>
        </p:nvPicPr>
        <p:blipFill>
          <a:blip r:embed="rId2"/>
          <a:stretch>
            <a:fillRect/>
          </a:stretch>
        </p:blipFill>
        <p:spPr>
          <a:xfrm>
            <a:off x="7069761" y="2141359"/>
            <a:ext cx="4221597" cy="2860131"/>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6" name="Content Placeholder 2">
            <a:extLst>
              <a:ext uri="{FF2B5EF4-FFF2-40B4-BE49-F238E27FC236}">
                <a16:creationId xmlns:a16="http://schemas.microsoft.com/office/drawing/2014/main" id="{C9DE993A-2005-EF3E-B1A9-CBC5CE53EACA}"/>
              </a:ext>
            </a:extLst>
          </p:cNvPr>
          <p:cNvSpPr txBox="1">
            <a:spLocks/>
          </p:cNvSpPr>
          <p:nvPr/>
        </p:nvSpPr>
        <p:spPr>
          <a:xfrm>
            <a:off x="838200" y="1825625"/>
            <a:ext cx="539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t>This plot shows us the success rate by Orbit type</a:t>
            </a:r>
          </a:p>
          <a:p>
            <a:pPr>
              <a:spcBef>
                <a:spcPts val="1400"/>
              </a:spcBef>
            </a:pPr>
            <a:r>
              <a:rPr lang="en-US" dirty="0"/>
              <a:t>We can see that the most successful launch types are ES-L1, GEO, HEO, and SSO. </a:t>
            </a:r>
          </a:p>
          <a:p>
            <a:pPr>
              <a:spcBef>
                <a:spcPts val="1400"/>
              </a:spcBef>
            </a:pPr>
            <a:r>
              <a:rPr lang="en-US" dirty="0"/>
              <a:t>Least successful being SO, GTO, and ISS </a:t>
            </a:r>
          </a:p>
          <a:p>
            <a:pPr>
              <a:spcBef>
                <a:spcPts val="1400"/>
              </a:spcBef>
            </a:pPr>
            <a:r>
              <a:rPr lang="en-US" dirty="0"/>
              <a:t>No information about the distribution of sites and orbit type</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DC786BA-77D8-722B-C749-EF6617101D70}"/>
              </a:ext>
            </a:extLst>
          </p:cNvPr>
          <p:cNvPicPr>
            <a:picLocks noChangeAspect="1"/>
          </p:cNvPicPr>
          <p:nvPr/>
        </p:nvPicPr>
        <p:blipFill>
          <a:blip r:embed="rId2"/>
          <a:stretch>
            <a:fillRect/>
          </a:stretch>
        </p:blipFill>
        <p:spPr>
          <a:xfrm>
            <a:off x="6885530" y="1850751"/>
            <a:ext cx="4221597" cy="3377276"/>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FDFBEBD2-967E-B909-E27A-707D816E2289}"/>
              </a:ext>
            </a:extLst>
          </p:cNvPr>
          <p:cNvPicPr>
            <a:picLocks noChangeAspect="1"/>
          </p:cNvPicPr>
          <p:nvPr/>
        </p:nvPicPr>
        <p:blipFill>
          <a:blip r:embed="rId2"/>
          <a:stretch>
            <a:fillRect/>
          </a:stretch>
        </p:blipFill>
        <p:spPr>
          <a:xfrm>
            <a:off x="6231560" y="2919986"/>
            <a:ext cx="5122239" cy="3892901"/>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2" name="Arc 11">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825625"/>
            <a:ext cx="5393361" cy="4351338"/>
          </a:xfrm>
          <a:prstGeom prst="rect">
            <a:avLst/>
          </a:prstGeom>
        </p:spPr>
        <p:txBody>
          <a:bodyPr vert="horz" lIns="91440" tIns="45720" rIns="91440" bIns="45720" rtlCol="0">
            <a:normAutofit/>
          </a:bodyPr>
          <a:lstStyle/>
          <a:p>
            <a:pPr>
              <a:spcBef>
                <a:spcPts val="1400"/>
              </a:spcBef>
            </a:pPr>
            <a:r>
              <a:rPr lang="en-US" dirty="0"/>
              <a:t>We can see the distribution of orbit types over the span of the data</a:t>
            </a:r>
          </a:p>
          <a:p>
            <a:pPr>
              <a:spcBef>
                <a:spcPts val="1400"/>
              </a:spcBef>
            </a:pPr>
            <a:r>
              <a:rPr lang="en-US" dirty="0"/>
              <a:t>We see consistent launches in LEO, ISS, PO, and GTO</a:t>
            </a:r>
          </a:p>
          <a:p>
            <a:pPr>
              <a:spcBef>
                <a:spcPts val="1400"/>
              </a:spcBef>
            </a:pPr>
            <a:r>
              <a:rPr lang="en-US" dirty="0"/>
              <a:t>GEO, SO, VLEO, MEO only occur later</a:t>
            </a:r>
          </a:p>
          <a:p>
            <a:pPr>
              <a:spcBef>
                <a:spcPts val="1400"/>
              </a:spcBef>
            </a:pPr>
            <a:r>
              <a:rPr lang="en-US" dirty="0"/>
              <a:t>Success driven by more experience?</a:t>
            </a:r>
          </a:p>
        </p:txBody>
      </p:sp>
      <p:sp>
        <p:nvSpPr>
          <p:cNvPr id="14" name="Oval 13">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19</a:t>
            </a:fld>
            <a:endParaRPr lang="en-US" sz="12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Arc 2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Outline</a:t>
            </a:r>
          </a:p>
        </p:txBody>
      </p:sp>
      <p:sp>
        <p:nvSpPr>
          <p:cNvPr id="30" name="Freeform: Shape 2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22" descr="Check List">
            <a:extLst>
              <a:ext uri="{FF2B5EF4-FFF2-40B4-BE49-F238E27FC236}">
                <a16:creationId xmlns:a16="http://schemas.microsoft.com/office/drawing/2014/main" id="{1C4CA541-B104-5A15-7852-122D7CBA40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894962" y="1984443"/>
            <a:ext cx="5458838" cy="4192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a:solidFill>
                  <a:schemeClr val="tx1"/>
                </a:solidFill>
                <a:latin typeface="+mn-lt"/>
              </a:rPr>
              <a:t>Executive Summary</a:t>
            </a:r>
          </a:p>
          <a:p>
            <a:pPr>
              <a:spcBef>
                <a:spcPts val="1400"/>
              </a:spcBef>
              <a:buFont typeface="Arial" panose="020B0604020202020204" pitchFamily="34" charset="0"/>
              <a:buChar char="•"/>
            </a:pPr>
            <a:r>
              <a:rPr lang="en-US">
                <a:solidFill>
                  <a:schemeClr val="tx1"/>
                </a:solidFill>
                <a:latin typeface="+mn-lt"/>
              </a:rPr>
              <a:t>Introduction</a:t>
            </a:r>
          </a:p>
          <a:p>
            <a:pPr>
              <a:spcBef>
                <a:spcPts val="1400"/>
              </a:spcBef>
              <a:buFont typeface="Arial" panose="020B0604020202020204" pitchFamily="34" charset="0"/>
              <a:buChar char="•"/>
            </a:pPr>
            <a:r>
              <a:rPr lang="en-US">
                <a:solidFill>
                  <a:schemeClr val="tx1"/>
                </a:solidFill>
                <a:latin typeface="+mn-lt"/>
              </a:rPr>
              <a:t>Methodology</a:t>
            </a:r>
          </a:p>
          <a:p>
            <a:pPr>
              <a:spcBef>
                <a:spcPts val="1400"/>
              </a:spcBef>
              <a:buFont typeface="Arial" panose="020B0604020202020204" pitchFamily="34" charset="0"/>
              <a:buChar char="•"/>
            </a:pPr>
            <a:r>
              <a:rPr lang="en-US">
                <a:solidFill>
                  <a:schemeClr val="tx1"/>
                </a:solidFill>
                <a:latin typeface="+mn-lt"/>
              </a:rPr>
              <a:t>Results</a:t>
            </a:r>
          </a:p>
          <a:p>
            <a:pPr>
              <a:spcBef>
                <a:spcPts val="1400"/>
              </a:spcBef>
              <a:buFont typeface="Arial" panose="020B0604020202020204" pitchFamily="34" charset="0"/>
              <a:buChar char="•"/>
            </a:pPr>
            <a:r>
              <a:rPr lang="en-US">
                <a:solidFill>
                  <a:schemeClr val="tx1"/>
                </a:solidFill>
                <a:latin typeface="+mn-lt"/>
              </a:rPr>
              <a:t>Conclusion</a:t>
            </a:r>
          </a:p>
          <a:p>
            <a:pPr>
              <a:spcBef>
                <a:spcPts val="1400"/>
              </a:spcBef>
              <a:buFont typeface="Arial" panose="020B0604020202020204" pitchFamily="34" charset="0"/>
              <a:buChar char="•"/>
            </a:pPr>
            <a:r>
              <a:rPr lang="en-US">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BF9920C1-7C83-8ACA-9B29-11CAD8F5984D}"/>
              </a:ext>
            </a:extLst>
          </p:cNvPr>
          <p:cNvPicPr>
            <a:picLocks noChangeAspect="1"/>
          </p:cNvPicPr>
          <p:nvPr/>
        </p:nvPicPr>
        <p:blipFill>
          <a:blip r:embed="rId2"/>
          <a:stretch>
            <a:fillRect/>
          </a:stretch>
        </p:blipFill>
        <p:spPr>
          <a:xfrm>
            <a:off x="7130446" y="1999293"/>
            <a:ext cx="4777381" cy="361886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see overall a preference of &lt;7000kg Payload mass</a:t>
            </a:r>
          </a:p>
          <a:p>
            <a:pPr>
              <a:spcBef>
                <a:spcPts val="1400"/>
              </a:spcBef>
            </a:pPr>
            <a:r>
              <a:rPr lang="en-US" dirty="0"/>
              <a:t>GTO has a narrow band of launches between 2000 and 8000 kg</a:t>
            </a:r>
          </a:p>
          <a:p>
            <a:pPr>
              <a:spcBef>
                <a:spcPts val="1400"/>
              </a:spcBef>
            </a:pPr>
            <a:r>
              <a:rPr lang="en-US" dirty="0"/>
              <a:t>Smallest ranges are in MEO</a:t>
            </a:r>
          </a:p>
          <a:p>
            <a:pPr>
              <a:spcBef>
                <a:spcPts val="1400"/>
              </a:spcBef>
            </a:pPr>
            <a:r>
              <a:rPr lang="en-US" dirty="0"/>
              <a:t>Largest range in ISS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see a steady increase in success rate with a slight dip towards 2020</a:t>
            </a:r>
          </a:p>
          <a:p>
            <a:pPr>
              <a:spcBef>
                <a:spcPts val="1400"/>
              </a:spcBef>
            </a:pPr>
            <a:r>
              <a:rPr lang="en-US" dirty="0"/>
              <a:t>This could be due to fewer launches in the latter years of the dataset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464715C2-0487-E8E1-8567-CFF13169C40A}"/>
              </a:ext>
            </a:extLst>
          </p:cNvPr>
          <p:cNvPicPr>
            <a:picLocks noChangeAspect="1"/>
          </p:cNvPicPr>
          <p:nvPr/>
        </p:nvPicPr>
        <p:blipFill>
          <a:blip r:embed="rId2"/>
          <a:stretch>
            <a:fillRect/>
          </a:stretch>
        </p:blipFill>
        <p:spPr>
          <a:xfrm>
            <a:off x="6360944" y="1798768"/>
            <a:ext cx="4777381" cy="367858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All Launch Site Names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Find the names of the unique launch sites</a:t>
            </a:r>
          </a:p>
          <a:p>
            <a:pPr>
              <a:spcBef>
                <a:spcPts val="1400"/>
              </a:spcBef>
            </a:pPr>
            <a:r>
              <a:rPr lang="en-US" sz="1700" dirty="0"/>
              <a:t>We see the list of 4 launch sites</a:t>
            </a:r>
          </a:p>
        </p:txBody>
      </p:sp>
      <p:pic>
        <p:nvPicPr>
          <p:cNvPr id="6" name="Picture 5">
            <a:extLst>
              <a:ext uri="{FF2B5EF4-FFF2-40B4-BE49-F238E27FC236}">
                <a16:creationId xmlns:a16="http://schemas.microsoft.com/office/drawing/2014/main" id="{180A6FF2-4A0F-B726-529F-8B68D5098BF7}"/>
              </a:ext>
            </a:extLst>
          </p:cNvPr>
          <p:cNvPicPr>
            <a:picLocks noChangeAspect="1"/>
          </p:cNvPicPr>
          <p:nvPr/>
        </p:nvPicPr>
        <p:blipFill>
          <a:blip r:embed="rId2"/>
          <a:stretch>
            <a:fillRect/>
          </a:stretch>
        </p:blipFill>
        <p:spPr>
          <a:xfrm>
            <a:off x="4901184" y="1792053"/>
            <a:ext cx="6922008" cy="337447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Site Names Begin with 'CCA'</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Find 5 records where launch sites begin with `CCA`</a:t>
            </a:r>
          </a:p>
          <a:p>
            <a:pPr>
              <a:spcBef>
                <a:spcPts val="1400"/>
              </a:spcBef>
            </a:pPr>
            <a:r>
              <a:rPr lang="en-US" sz="1700" dirty="0"/>
              <a:t>We see that there are 60 launches from sites beginning with CCA</a:t>
            </a:r>
          </a:p>
        </p:txBody>
      </p:sp>
      <p:pic>
        <p:nvPicPr>
          <p:cNvPr id="6" name="Picture 5">
            <a:extLst>
              <a:ext uri="{FF2B5EF4-FFF2-40B4-BE49-F238E27FC236}">
                <a16:creationId xmlns:a16="http://schemas.microsoft.com/office/drawing/2014/main" id="{7CE7C636-F63C-9DA9-0E17-CB74B033326E}"/>
              </a:ext>
            </a:extLst>
          </p:cNvPr>
          <p:cNvPicPr>
            <a:picLocks noChangeAspect="1"/>
          </p:cNvPicPr>
          <p:nvPr/>
        </p:nvPicPr>
        <p:blipFill>
          <a:blip r:embed="rId2"/>
          <a:stretch>
            <a:fillRect/>
          </a:stretch>
        </p:blipFill>
        <p:spPr>
          <a:xfrm>
            <a:off x="4901184" y="2363119"/>
            <a:ext cx="6922008" cy="223234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Total Payload Mass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Calculate the total payload carried by boosters from NASA</a:t>
            </a:r>
          </a:p>
          <a:p>
            <a:pPr>
              <a:spcBef>
                <a:spcPts val="1400"/>
              </a:spcBef>
            </a:pPr>
            <a:r>
              <a:rPr lang="en-US" sz="1700" dirty="0"/>
              <a:t>The total sum of the payloads is displayed here as 619967 kg</a:t>
            </a:r>
          </a:p>
        </p:txBody>
      </p:sp>
      <p:pic>
        <p:nvPicPr>
          <p:cNvPr id="6" name="Picture 5">
            <a:extLst>
              <a:ext uri="{FF2B5EF4-FFF2-40B4-BE49-F238E27FC236}">
                <a16:creationId xmlns:a16="http://schemas.microsoft.com/office/drawing/2014/main" id="{44B38932-981E-C733-731C-614277A315AF}"/>
              </a:ext>
            </a:extLst>
          </p:cNvPr>
          <p:cNvPicPr>
            <a:picLocks noChangeAspect="1"/>
          </p:cNvPicPr>
          <p:nvPr/>
        </p:nvPicPr>
        <p:blipFill>
          <a:blip r:embed="rId2"/>
          <a:stretch>
            <a:fillRect/>
          </a:stretch>
        </p:blipFill>
        <p:spPr>
          <a:xfrm>
            <a:off x="4901184" y="1855465"/>
            <a:ext cx="6922008" cy="324765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Average Payload Mass by F9 v1.1</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Calculate the average payload mass carried by booster version F9 v1.1</a:t>
            </a:r>
          </a:p>
          <a:p>
            <a:pPr>
              <a:spcBef>
                <a:spcPts val="1400"/>
              </a:spcBef>
            </a:pPr>
            <a:r>
              <a:rPr lang="en-US" sz="1700" dirty="0"/>
              <a:t>We see the average mass carried is 2928.4 kg</a:t>
            </a:r>
          </a:p>
        </p:txBody>
      </p:sp>
      <p:pic>
        <p:nvPicPr>
          <p:cNvPr id="6" name="Picture 5">
            <a:extLst>
              <a:ext uri="{FF2B5EF4-FFF2-40B4-BE49-F238E27FC236}">
                <a16:creationId xmlns:a16="http://schemas.microsoft.com/office/drawing/2014/main" id="{20C92577-D671-5CDE-37EB-B62A5756DF82}"/>
              </a:ext>
            </a:extLst>
          </p:cNvPr>
          <p:cNvPicPr>
            <a:picLocks noChangeAspect="1"/>
          </p:cNvPicPr>
          <p:nvPr/>
        </p:nvPicPr>
        <p:blipFill>
          <a:blip r:embed="rId2"/>
          <a:stretch>
            <a:fillRect/>
          </a:stretch>
        </p:blipFill>
        <p:spPr>
          <a:xfrm>
            <a:off x="4901184" y="2570778"/>
            <a:ext cx="6922008" cy="181702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First Successful Ground Landing Date</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Find the dates of the first successful landing outcome on ground pad</a:t>
            </a:r>
          </a:p>
          <a:p>
            <a:pPr>
              <a:spcBef>
                <a:spcPts val="1400"/>
              </a:spcBef>
            </a:pPr>
            <a:r>
              <a:rPr lang="en-US" sz="1700" dirty="0"/>
              <a:t>The earliest success in our data set was on the 22</a:t>
            </a:r>
            <a:r>
              <a:rPr lang="en-US" sz="1700" baseline="30000" dirty="0"/>
              <a:t>nd</a:t>
            </a:r>
            <a:r>
              <a:rPr lang="en-US" sz="1700" dirty="0"/>
              <a:t> of December 2015</a:t>
            </a:r>
          </a:p>
        </p:txBody>
      </p:sp>
      <p:pic>
        <p:nvPicPr>
          <p:cNvPr id="6" name="Picture 5">
            <a:extLst>
              <a:ext uri="{FF2B5EF4-FFF2-40B4-BE49-F238E27FC236}">
                <a16:creationId xmlns:a16="http://schemas.microsoft.com/office/drawing/2014/main" id="{359F688B-C991-6AF4-A5ED-A117E17D1CB8}"/>
              </a:ext>
            </a:extLst>
          </p:cNvPr>
          <p:cNvPicPr>
            <a:picLocks noChangeAspect="1"/>
          </p:cNvPicPr>
          <p:nvPr/>
        </p:nvPicPr>
        <p:blipFill>
          <a:blip r:embed="rId2"/>
          <a:stretch>
            <a:fillRect/>
          </a:stretch>
        </p:blipFill>
        <p:spPr>
          <a:xfrm>
            <a:off x="4901184" y="2432338"/>
            <a:ext cx="6922008" cy="209390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List the names of boosters which have successfully landed on drone ship and had payload mass greater than 4000 but less than 6000</a:t>
            </a:r>
          </a:p>
          <a:p>
            <a:pPr>
              <a:spcBef>
                <a:spcPts val="1400"/>
              </a:spcBef>
            </a:pPr>
            <a:r>
              <a:rPr lang="en-US" sz="1700" dirty="0"/>
              <a:t>We see that only F9 FT boosters have carried weights between 4000 and 6000 kg</a:t>
            </a:r>
          </a:p>
        </p:txBody>
      </p:sp>
      <p:pic>
        <p:nvPicPr>
          <p:cNvPr id="3" name="Picture 2">
            <a:extLst>
              <a:ext uri="{FF2B5EF4-FFF2-40B4-BE49-F238E27FC236}">
                <a16:creationId xmlns:a16="http://schemas.microsoft.com/office/drawing/2014/main" id="{3FBA1542-08FB-34BA-01AB-E96D1A7A6C49}"/>
              </a:ext>
            </a:extLst>
          </p:cNvPr>
          <p:cNvPicPr>
            <a:picLocks noChangeAspect="1"/>
          </p:cNvPicPr>
          <p:nvPr/>
        </p:nvPicPr>
        <p:blipFill>
          <a:blip r:embed="rId2"/>
          <a:stretch>
            <a:fillRect/>
          </a:stretch>
        </p:blipFill>
        <p:spPr>
          <a:xfrm>
            <a:off x="4901184" y="2544821"/>
            <a:ext cx="6922008" cy="186894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Total Number of Successful and Failure Mission Outcomes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Calculate the total number of successful and failure mission outcomes</a:t>
            </a:r>
          </a:p>
          <a:p>
            <a:pPr>
              <a:spcBef>
                <a:spcPts val="1400"/>
              </a:spcBef>
            </a:pPr>
            <a:r>
              <a:rPr lang="en-US" sz="1700" dirty="0"/>
              <a:t>We see here there have been 61 total successes </a:t>
            </a:r>
          </a:p>
        </p:txBody>
      </p:sp>
      <p:pic>
        <p:nvPicPr>
          <p:cNvPr id="6" name="Picture 5">
            <a:extLst>
              <a:ext uri="{FF2B5EF4-FFF2-40B4-BE49-F238E27FC236}">
                <a16:creationId xmlns:a16="http://schemas.microsoft.com/office/drawing/2014/main" id="{6D361B7C-FC42-7CA3-43BA-7C0C658E611E}"/>
              </a:ext>
            </a:extLst>
          </p:cNvPr>
          <p:cNvPicPr>
            <a:picLocks noChangeAspect="1"/>
          </p:cNvPicPr>
          <p:nvPr/>
        </p:nvPicPr>
        <p:blipFill>
          <a:blip r:embed="rId2"/>
          <a:stretch>
            <a:fillRect/>
          </a:stretch>
        </p:blipFill>
        <p:spPr>
          <a:xfrm>
            <a:off x="4901184" y="2588083"/>
            <a:ext cx="6922008" cy="178241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Boosters Carried Maximum Payload</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List the names of the booster which have carried the maximum payload mass</a:t>
            </a:r>
          </a:p>
          <a:p>
            <a:pPr>
              <a:spcBef>
                <a:spcPts val="1400"/>
              </a:spcBef>
            </a:pPr>
            <a:r>
              <a:rPr lang="en-US" sz="1700" dirty="0"/>
              <a:t>We see only the F9 B5 boosters have carried the maximum payload</a:t>
            </a:r>
          </a:p>
        </p:txBody>
      </p:sp>
      <p:pic>
        <p:nvPicPr>
          <p:cNvPr id="6" name="Picture 5">
            <a:extLst>
              <a:ext uri="{FF2B5EF4-FFF2-40B4-BE49-F238E27FC236}">
                <a16:creationId xmlns:a16="http://schemas.microsoft.com/office/drawing/2014/main" id="{027F89AB-6FD7-E0A0-DD2A-7B5C1E0DAF1F}"/>
              </a:ext>
            </a:extLst>
          </p:cNvPr>
          <p:cNvPicPr>
            <a:picLocks noChangeAspect="1"/>
          </p:cNvPicPr>
          <p:nvPr/>
        </p:nvPicPr>
        <p:blipFill>
          <a:blip r:embed="rId2"/>
          <a:stretch>
            <a:fillRect/>
          </a:stretch>
        </p:blipFill>
        <p:spPr>
          <a:xfrm>
            <a:off x="4901184" y="1662265"/>
            <a:ext cx="6922008" cy="363405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97182"/>
            <a:ext cx="10588861" cy="501534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from SpaceX API and web-scraped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Data wrangled and encoded for ML</a:t>
            </a:r>
          </a:p>
          <a:p>
            <a:pPr>
              <a:lnSpc>
                <a:spcPct val="100000"/>
              </a:lnSpc>
              <a:spcBef>
                <a:spcPts val="1400"/>
              </a:spcBef>
            </a:pPr>
            <a:r>
              <a:rPr lang="en-US" sz="2200" dirty="0">
                <a:solidFill>
                  <a:schemeClr val="accent3">
                    <a:lumMod val="25000"/>
                  </a:schemeClr>
                </a:solidFill>
                <a:latin typeface="Abadi" panose="020B0604020104020204" pitchFamily="34" charset="0"/>
              </a:rPr>
              <a:t>EDA performed with visualization and SQL</a:t>
            </a:r>
          </a:p>
          <a:p>
            <a:pPr lvl="1">
              <a:lnSpc>
                <a:spcPct val="100000"/>
              </a:lnSpc>
              <a:spcBef>
                <a:spcPts val="1400"/>
              </a:spcBef>
            </a:pPr>
            <a:r>
              <a:rPr lang="en-US" sz="1800" dirty="0">
                <a:solidFill>
                  <a:schemeClr val="accent3">
                    <a:lumMod val="25000"/>
                  </a:schemeClr>
                </a:solidFill>
                <a:latin typeface="Abadi" panose="020B0604020104020204" pitchFamily="34" charset="0"/>
              </a:rPr>
              <a:t>Increase in success from 2017 to 2020, best success in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ES-L1, GEO, HEO, and SSO orbit types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Folium</a:t>
            </a:r>
          </a:p>
          <a:p>
            <a:pPr lvl="1">
              <a:lnSpc>
                <a:spcPct val="100000"/>
              </a:lnSpc>
              <a:spcBef>
                <a:spcPts val="1400"/>
              </a:spcBef>
            </a:pPr>
            <a:r>
              <a:rPr lang="en-US" sz="1800" dirty="0">
                <a:solidFill>
                  <a:schemeClr val="accent3">
                    <a:lumMod val="25000"/>
                  </a:schemeClr>
                </a:solidFill>
                <a:latin typeface="Abadi" panose="020B0604020104020204" pitchFamily="34" charset="0"/>
              </a:rPr>
              <a:t>Locations of most successful sites and proximities </a:t>
            </a:r>
            <a:r>
              <a:rPr lang="en-US" sz="1800">
                <a:solidFill>
                  <a:schemeClr val="accent3">
                    <a:lumMod val="25000"/>
                  </a:schemeClr>
                </a:solidFill>
                <a:latin typeface="Abadi" panose="020B0604020104020204" pitchFamily="34" charset="0"/>
              </a:rPr>
              <a:t>to landmarks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rates of each launch site, most successful being CCAFS SLC-40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ML</a:t>
            </a:r>
          </a:p>
          <a:p>
            <a:pPr lvl="1">
              <a:lnSpc>
                <a:spcPct val="100000"/>
              </a:lnSpc>
              <a:spcBef>
                <a:spcPts val="1400"/>
              </a:spcBef>
            </a:pPr>
            <a:r>
              <a:rPr lang="en-US" sz="1800" dirty="0">
                <a:solidFill>
                  <a:schemeClr val="accent3">
                    <a:lumMod val="25000"/>
                  </a:schemeClr>
                </a:solidFill>
                <a:latin typeface="Abadi" panose="020B0604020104020204" pitchFamily="34" charset="0"/>
              </a:rPr>
              <a:t>SVM and KNN produce best predictive result of all algorithms, ~84% </a:t>
            </a:r>
            <a:r>
              <a:rPr lang="en-US" sz="1800" dirty="0" err="1">
                <a:solidFill>
                  <a:schemeClr val="accent3">
                    <a:lumMod val="25000"/>
                  </a:schemeClr>
                </a:solidFill>
                <a:latin typeface="Abadi" panose="020B0604020104020204" pitchFamily="34" charset="0"/>
              </a:rPr>
              <a:t>accuracte</a:t>
            </a:r>
            <a:r>
              <a:rPr lang="en-US" sz="1800" dirty="0">
                <a:solidFill>
                  <a:schemeClr val="accent3">
                    <a:lumMod val="25000"/>
                  </a:schemeClr>
                </a:solidFill>
                <a:latin typeface="Abadi" panose="020B0604020104020204" pitchFamily="34" charset="0"/>
              </a:rPr>
              <a: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2015 Launch Records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List the failed </a:t>
            </a:r>
            <a:r>
              <a:rPr lang="en-US" sz="1700" dirty="0" err="1"/>
              <a:t>landing_outcomes</a:t>
            </a:r>
            <a:r>
              <a:rPr lang="en-US" sz="1700" dirty="0"/>
              <a:t> in drone ship, their booster versions, and launch site names for in year 2015</a:t>
            </a:r>
          </a:p>
        </p:txBody>
      </p:sp>
      <p:pic>
        <p:nvPicPr>
          <p:cNvPr id="6" name="Picture 5">
            <a:extLst>
              <a:ext uri="{FF2B5EF4-FFF2-40B4-BE49-F238E27FC236}">
                <a16:creationId xmlns:a16="http://schemas.microsoft.com/office/drawing/2014/main" id="{79CBC07C-B39D-F9D6-AF32-9189144A783D}"/>
              </a:ext>
            </a:extLst>
          </p:cNvPr>
          <p:cNvPicPr>
            <a:picLocks noChangeAspect="1"/>
          </p:cNvPicPr>
          <p:nvPr/>
        </p:nvPicPr>
        <p:blipFill>
          <a:blip r:embed="rId2"/>
          <a:stretch>
            <a:fillRect/>
          </a:stretch>
        </p:blipFill>
        <p:spPr>
          <a:xfrm>
            <a:off x="4901184" y="2795744"/>
            <a:ext cx="6922008" cy="13670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Rank Landing Outcomes Between 2010-06-04 and 2017-03-20</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Rank the count of landing outcomes (such as Failure (drone ship) or Success (ground pad)) between the date 2010-06-04 and 2017-03-20, in descending order</a:t>
            </a:r>
          </a:p>
          <a:p>
            <a:pPr>
              <a:spcBef>
                <a:spcPts val="1400"/>
              </a:spcBef>
            </a:pPr>
            <a:r>
              <a:rPr lang="en-US" sz="1700" dirty="0"/>
              <a:t>The most prevalent result is no attempt, with a 3 way split on 2</a:t>
            </a:r>
            <a:r>
              <a:rPr lang="en-US" sz="1700" baseline="30000" dirty="0"/>
              <a:t>nd</a:t>
            </a:r>
            <a:r>
              <a:rPr lang="en-US" sz="1700" dirty="0"/>
              <a:t> place for success (ground pad), success (drone ship), and failure (drone ship)</a:t>
            </a:r>
          </a:p>
          <a:p>
            <a:pPr marL="0" indent="0">
              <a:spcBef>
                <a:spcPts val="1400"/>
              </a:spcBef>
              <a:buNone/>
            </a:pPr>
            <a:endParaRPr lang="en-US" sz="1700" dirty="0"/>
          </a:p>
        </p:txBody>
      </p:sp>
      <p:pic>
        <p:nvPicPr>
          <p:cNvPr id="6" name="Picture 5">
            <a:extLst>
              <a:ext uri="{FF2B5EF4-FFF2-40B4-BE49-F238E27FC236}">
                <a16:creationId xmlns:a16="http://schemas.microsoft.com/office/drawing/2014/main" id="{75CD302E-E8DD-8D02-64F6-62DB13EE80DE}"/>
              </a:ext>
            </a:extLst>
          </p:cNvPr>
          <p:cNvPicPr>
            <a:picLocks noChangeAspect="1"/>
          </p:cNvPicPr>
          <p:nvPr/>
        </p:nvPicPr>
        <p:blipFill>
          <a:blip r:embed="rId2"/>
          <a:stretch>
            <a:fillRect/>
          </a:stretch>
        </p:blipFill>
        <p:spPr>
          <a:xfrm>
            <a:off x="4901184" y="2449644"/>
            <a:ext cx="6922008" cy="20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12624"/>
            <a:ext cx="4896498"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see the launch locations on the map</a:t>
            </a:r>
          </a:p>
          <a:p>
            <a:pPr>
              <a:lnSpc>
                <a:spcPct val="100000"/>
              </a:lnSpc>
              <a:spcBef>
                <a:spcPts val="1400"/>
              </a:spcBef>
            </a:pPr>
            <a:r>
              <a:rPr lang="en-US" sz="2200" dirty="0">
                <a:solidFill>
                  <a:schemeClr val="accent3">
                    <a:lumMod val="25000"/>
                  </a:schemeClr>
                </a:solidFill>
                <a:latin typeface="Abadi"/>
              </a:rPr>
              <a:t>They are based on the coast of Florida and California</a:t>
            </a:r>
          </a:p>
          <a:p>
            <a:pPr>
              <a:lnSpc>
                <a:spcPct val="100000"/>
              </a:lnSpc>
              <a:spcBef>
                <a:spcPts val="1400"/>
              </a:spcBef>
            </a:pPr>
            <a:r>
              <a:rPr lang="en-US" sz="2200" dirty="0">
                <a:solidFill>
                  <a:schemeClr val="accent3">
                    <a:lumMod val="25000"/>
                  </a:schemeClr>
                </a:solidFill>
                <a:latin typeface="Abadi"/>
              </a:rPr>
              <a:t>California was likely chosen for existing infrastructure and ease of hiring top engineering talent near the silicon valley area</a:t>
            </a:r>
          </a:p>
          <a:p>
            <a:pPr>
              <a:lnSpc>
                <a:spcPct val="100000"/>
              </a:lnSpc>
              <a:spcBef>
                <a:spcPts val="1400"/>
              </a:spcBef>
            </a:pPr>
            <a:r>
              <a:rPr lang="en-US" sz="2200" dirty="0">
                <a:solidFill>
                  <a:schemeClr val="accent3">
                    <a:lumMod val="25000"/>
                  </a:schemeClr>
                </a:solidFill>
                <a:latin typeface="Abadi"/>
              </a:rPr>
              <a:t>Florida likewise has a lot of existing infrastructure, and close ties for NASA. More launches were performed here than California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map</a:t>
            </a:r>
          </a:p>
        </p:txBody>
      </p:sp>
      <p:pic>
        <p:nvPicPr>
          <p:cNvPr id="6" name="Picture 5">
            <a:extLst>
              <a:ext uri="{FF2B5EF4-FFF2-40B4-BE49-F238E27FC236}">
                <a16:creationId xmlns:a16="http://schemas.microsoft.com/office/drawing/2014/main" id="{516ADE2B-2DC2-C8B9-3061-6861C4885C43}"/>
              </a:ext>
            </a:extLst>
          </p:cNvPr>
          <p:cNvPicPr>
            <a:picLocks noChangeAspect="1"/>
          </p:cNvPicPr>
          <p:nvPr/>
        </p:nvPicPr>
        <p:blipFill>
          <a:blip r:embed="rId3"/>
          <a:stretch>
            <a:fillRect/>
          </a:stretch>
        </p:blipFill>
        <p:spPr>
          <a:xfrm>
            <a:off x="5756564" y="1844663"/>
            <a:ext cx="6096000" cy="34239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AF68CB5-D519-4070-A998-B86F0FB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2BDAF8F-B300-4198-5271-8F27F8A8FCB0}"/>
              </a:ext>
            </a:extLst>
          </p:cNvPr>
          <p:cNvPicPr>
            <a:picLocks noChangeAspect="1"/>
          </p:cNvPicPr>
          <p:nvPr/>
        </p:nvPicPr>
        <p:blipFill rotWithShape="1">
          <a:blip r:embed="rId2"/>
          <a:srcRect l="5307" r="12693"/>
          <a:stretch/>
        </p:blipFill>
        <p:spPr>
          <a:xfrm>
            <a:off x="312678" y="501986"/>
            <a:ext cx="2769973" cy="2769973"/>
          </a:xfrm>
          <a:custGeom>
            <a:avLst/>
            <a:gdLst/>
            <a:ahLst/>
            <a:cxnLst/>
            <a:rect l="l" t="t" r="r" b="b"/>
            <a:pathLst>
              <a:path w="2769973" h="2769973">
                <a:moveTo>
                  <a:pt x="133430" y="0"/>
                </a:moveTo>
                <a:lnTo>
                  <a:pt x="2636543" y="0"/>
                </a:lnTo>
                <a:cubicBezTo>
                  <a:pt x="2710234" y="0"/>
                  <a:pt x="2769973" y="59739"/>
                  <a:pt x="2769973" y="133430"/>
                </a:cubicBezTo>
                <a:lnTo>
                  <a:pt x="2769973" y="2636543"/>
                </a:lnTo>
                <a:cubicBezTo>
                  <a:pt x="2769973" y="2710234"/>
                  <a:pt x="2710234" y="2769973"/>
                  <a:pt x="2636543" y="2769973"/>
                </a:cubicBezTo>
                <a:lnTo>
                  <a:pt x="133430" y="2769973"/>
                </a:lnTo>
                <a:cubicBezTo>
                  <a:pt x="59739" y="2769973"/>
                  <a:pt x="0" y="2710234"/>
                  <a:pt x="0" y="2636543"/>
                </a:cubicBezTo>
                <a:lnTo>
                  <a:pt x="0" y="133430"/>
                </a:lnTo>
                <a:cubicBezTo>
                  <a:pt x="0" y="59739"/>
                  <a:pt x="59739" y="0"/>
                  <a:pt x="133430" y="0"/>
                </a:cubicBezTo>
                <a:close/>
              </a:path>
            </a:pathLst>
          </a:custGeom>
        </p:spPr>
      </p:pic>
      <p:pic>
        <p:nvPicPr>
          <p:cNvPr id="7" name="Picture 6">
            <a:extLst>
              <a:ext uri="{FF2B5EF4-FFF2-40B4-BE49-F238E27FC236}">
                <a16:creationId xmlns:a16="http://schemas.microsoft.com/office/drawing/2014/main" id="{33D1ED44-79DD-2D47-6339-432790B7F98F}"/>
              </a:ext>
            </a:extLst>
          </p:cNvPr>
          <p:cNvPicPr>
            <a:picLocks noChangeAspect="1"/>
          </p:cNvPicPr>
          <p:nvPr/>
        </p:nvPicPr>
        <p:blipFill rotWithShape="1">
          <a:blip r:embed="rId3"/>
          <a:srcRect l="10017" r="15737" b="5"/>
          <a:stretch/>
        </p:blipFill>
        <p:spPr>
          <a:xfrm>
            <a:off x="3276002" y="501987"/>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10" name="Picture 9">
            <a:extLst>
              <a:ext uri="{FF2B5EF4-FFF2-40B4-BE49-F238E27FC236}">
                <a16:creationId xmlns:a16="http://schemas.microsoft.com/office/drawing/2014/main" id="{978B203B-60DB-E481-E386-13573E1E1A4E}"/>
              </a:ext>
            </a:extLst>
          </p:cNvPr>
          <p:cNvPicPr>
            <a:picLocks noChangeAspect="1"/>
          </p:cNvPicPr>
          <p:nvPr/>
        </p:nvPicPr>
        <p:blipFill rotWithShape="1">
          <a:blip r:embed="rId4"/>
          <a:srcRect l="12310" r="9943" b="4"/>
          <a:stretch/>
        </p:blipFill>
        <p:spPr>
          <a:xfrm>
            <a:off x="312774" y="3429005"/>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4" name="Picture 3">
            <a:extLst>
              <a:ext uri="{FF2B5EF4-FFF2-40B4-BE49-F238E27FC236}">
                <a16:creationId xmlns:a16="http://schemas.microsoft.com/office/drawing/2014/main" id="{AADBEDF0-35F3-78B7-2B33-E76590F3BC49}"/>
              </a:ext>
            </a:extLst>
          </p:cNvPr>
          <p:cNvPicPr>
            <a:picLocks noChangeAspect="1"/>
          </p:cNvPicPr>
          <p:nvPr/>
        </p:nvPicPr>
        <p:blipFill rotWithShape="1">
          <a:blip r:embed="rId5"/>
          <a:srcRect l="28783" r="3218" b="3"/>
          <a:stretch/>
        </p:blipFill>
        <p:spPr>
          <a:xfrm>
            <a:off x="3276003" y="3428994"/>
            <a:ext cx="2769973" cy="2769974"/>
          </a:xfrm>
          <a:custGeom>
            <a:avLst/>
            <a:gdLst/>
            <a:ahLst/>
            <a:cxnLst/>
            <a:rect l="l" t="t" r="r" b="b"/>
            <a:pathLst>
              <a:path w="3118718" h="3118719">
                <a:moveTo>
                  <a:pt x="127306" y="0"/>
                </a:moveTo>
                <a:lnTo>
                  <a:pt x="2991412" y="0"/>
                </a:lnTo>
                <a:cubicBezTo>
                  <a:pt x="3061721" y="0"/>
                  <a:pt x="3118718" y="56997"/>
                  <a:pt x="3118718" y="127306"/>
                </a:cubicBezTo>
                <a:lnTo>
                  <a:pt x="3118718" y="2991413"/>
                </a:lnTo>
                <a:cubicBezTo>
                  <a:pt x="3118718" y="3061722"/>
                  <a:pt x="3061721" y="3118719"/>
                  <a:pt x="2991412" y="3118719"/>
                </a:cubicBezTo>
                <a:lnTo>
                  <a:pt x="127306" y="3118719"/>
                </a:lnTo>
                <a:cubicBezTo>
                  <a:pt x="56997" y="3118719"/>
                  <a:pt x="0" y="3061722"/>
                  <a:pt x="0" y="2991413"/>
                </a:cubicBezTo>
                <a:lnTo>
                  <a:pt x="0" y="127306"/>
                </a:lnTo>
                <a:cubicBezTo>
                  <a:pt x="0" y="56997"/>
                  <a:pt x="56997" y="0"/>
                  <a:pt x="127306" y="0"/>
                </a:cubicBezTo>
                <a:close/>
              </a:path>
            </a:pathLst>
          </a:custGeom>
        </p:spPr>
      </p:pic>
      <p:sp>
        <p:nvSpPr>
          <p:cNvPr id="19" name="Arc 1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6468">
            <a:off x="7783403" y="326268"/>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532728" y="486184"/>
            <a:ext cx="50158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and number per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32728" y="1946684"/>
            <a:ext cx="5015804" cy="4351338"/>
          </a:xfrm>
          <a:prstGeom prst="rect">
            <a:avLst/>
          </a:prstGeom>
        </p:spPr>
        <p:txBody>
          <a:bodyPr vert="horz" lIns="91440" tIns="45720" rIns="91440" bIns="45720" rtlCol="0">
            <a:normAutofit/>
          </a:bodyPr>
          <a:lstStyle/>
          <a:p>
            <a:pPr>
              <a:spcBef>
                <a:spcPts val="1400"/>
              </a:spcBef>
            </a:pPr>
            <a:r>
              <a:rPr lang="en-US" sz="2400" dirty="0"/>
              <a:t>We see the number of launches per site as a spiral of markers per site</a:t>
            </a:r>
          </a:p>
          <a:p>
            <a:pPr>
              <a:spcBef>
                <a:spcPts val="1400"/>
              </a:spcBef>
            </a:pPr>
            <a:r>
              <a:rPr lang="en-US" sz="2400" dirty="0"/>
              <a:t>Red is failure, green is success</a:t>
            </a:r>
          </a:p>
          <a:p>
            <a:pPr marL="0" indent="0">
              <a:spcBef>
                <a:spcPts val="1400"/>
              </a:spcBef>
              <a:buNone/>
            </a:pPr>
            <a:endParaRPr lang="en-US" sz="24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5921735"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Map showing proximity of nearest railway, highway, and coastline to the launch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landmarks</a:t>
            </a:r>
          </a:p>
        </p:txBody>
      </p:sp>
      <p:pic>
        <p:nvPicPr>
          <p:cNvPr id="4" name="Picture 3">
            <a:extLst>
              <a:ext uri="{FF2B5EF4-FFF2-40B4-BE49-F238E27FC236}">
                <a16:creationId xmlns:a16="http://schemas.microsoft.com/office/drawing/2014/main" id="{0E537DDF-DDEF-5E0E-2FD6-493E2B464992}"/>
              </a:ext>
            </a:extLst>
          </p:cNvPr>
          <p:cNvPicPr>
            <a:picLocks noChangeAspect="1"/>
          </p:cNvPicPr>
          <p:nvPr/>
        </p:nvPicPr>
        <p:blipFill>
          <a:blip r:embed="rId3"/>
          <a:stretch>
            <a:fillRect/>
          </a:stretch>
        </p:blipFill>
        <p:spPr>
          <a:xfrm>
            <a:off x="6871855" y="1568436"/>
            <a:ext cx="4413756" cy="443707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1CDD7499-D4DE-0E92-8B23-5116BBAF2452}"/>
              </a:ext>
            </a:extLst>
          </p:cNvPr>
          <p:cNvPicPr>
            <a:picLocks noChangeAspect="1"/>
          </p:cNvPicPr>
          <p:nvPr/>
        </p:nvPicPr>
        <p:blipFill>
          <a:blip r:embed="rId2"/>
          <a:stretch>
            <a:fillRect/>
          </a:stretch>
        </p:blipFill>
        <p:spPr>
          <a:xfrm>
            <a:off x="5904855" y="2455216"/>
            <a:ext cx="6198139" cy="26652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Total Successes by Launch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sz="2600" dirty="0"/>
              <a:t>We see here the homepage of the dashboard</a:t>
            </a:r>
          </a:p>
          <a:p>
            <a:pPr>
              <a:spcBef>
                <a:spcPts val="1400"/>
              </a:spcBef>
            </a:pPr>
            <a:r>
              <a:rPr lang="en-US" sz="2600" dirty="0"/>
              <a:t>The pie chart displays the percentage of successful launches broken down by launch site</a:t>
            </a:r>
          </a:p>
          <a:p>
            <a:pPr>
              <a:spcBef>
                <a:spcPts val="1400"/>
              </a:spcBef>
            </a:pPr>
            <a:r>
              <a:rPr lang="en-US" sz="2600" dirty="0"/>
              <a:t>Greatest proportion of successes attributed to KSC LC-39A</a:t>
            </a:r>
          </a:p>
          <a:p>
            <a:pPr>
              <a:spcBef>
                <a:spcPts val="1400"/>
              </a:spcBef>
            </a:pPr>
            <a:r>
              <a:rPr lang="en-US" sz="2600" dirty="0"/>
              <a:t>Lowest proportion attributed to CCAFS SLC-40</a:t>
            </a:r>
          </a:p>
          <a:p>
            <a:pPr marL="0" indent="0">
              <a:spcBef>
                <a:spcPts val="1400"/>
              </a:spcBef>
              <a:buNone/>
            </a:pPr>
            <a:endParaRPr lang="en-US" sz="2600" dirty="0"/>
          </a:p>
          <a:p>
            <a:pPr>
              <a:spcBef>
                <a:spcPts val="1400"/>
              </a:spcBef>
            </a:pPr>
            <a:endParaRPr lang="en-US" sz="2600" dirty="0"/>
          </a:p>
          <a:p>
            <a:pPr>
              <a:spcBef>
                <a:spcPts val="1400"/>
              </a:spcBef>
            </a:pPr>
            <a:endParaRPr lang="en-US" sz="26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0C9D0EA-ED1F-37A2-6AB1-DEE15DB3C930}"/>
              </a:ext>
            </a:extLst>
          </p:cNvPr>
          <p:cNvPicPr>
            <a:picLocks noChangeAspect="1"/>
          </p:cNvPicPr>
          <p:nvPr/>
        </p:nvPicPr>
        <p:blipFill>
          <a:blip r:embed="rId2"/>
          <a:stretch>
            <a:fillRect/>
          </a:stretch>
        </p:blipFill>
        <p:spPr>
          <a:xfrm>
            <a:off x="6008336" y="2339445"/>
            <a:ext cx="6097754" cy="27135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Most successful site</a:t>
            </a:r>
            <a:endParaRPr lang="en-US" sz="4400" kern="12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sz="2600" dirty="0"/>
              <a:t>Despite making up the smallest number of successes, CCAFS SLC-40 has the highest success rate</a:t>
            </a:r>
          </a:p>
          <a:p>
            <a:pPr>
              <a:spcBef>
                <a:spcPts val="1400"/>
              </a:spcBef>
            </a:pPr>
            <a:r>
              <a:rPr lang="en-US" sz="2600" dirty="0"/>
              <a:t>Fewer launches at this site but they were on the whole more successful</a:t>
            </a:r>
          </a:p>
          <a:p>
            <a:endParaRPr lang="en-US" sz="26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8044A586-7414-A693-A759-FF3DF8BECD5B}"/>
              </a:ext>
            </a:extLst>
          </p:cNvPr>
          <p:cNvPicPr>
            <a:picLocks noChangeAspect="1"/>
          </p:cNvPicPr>
          <p:nvPr/>
        </p:nvPicPr>
        <p:blipFill>
          <a:blip r:embed="rId2"/>
          <a:stretch>
            <a:fillRect/>
          </a:stretch>
        </p:blipFill>
        <p:spPr>
          <a:xfrm>
            <a:off x="2397890" y="3231313"/>
            <a:ext cx="7121247" cy="281289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1" name="Arc 2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Payload Mass by Site, and success rate</a:t>
            </a:r>
            <a:endParaRPr lang="en-US" sz="4400" kern="12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sz="2000" dirty="0"/>
              <a:t>Highest success rate is seen between masses of 2000 kg and 4000 kg</a:t>
            </a:r>
          </a:p>
          <a:p>
            <a:pPr>
              <a:spcBef>
                <a:spcPts val="1400"/>
              </a:spcBef>
            </a:pPr>
            <a:r>
              <a:rPr lang="en-US" sz="2000" dirty="0"/>
              <a:t>The most successful boosters appear to be FT and B4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Arc 4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Introduction</a:t>
            </a:r>
          </a:p>
        </p:txBody>
      </p:sp>
      <p:sp>
        <p:nvSpPr>
          <p:cNvPr id="47" name="Freeform: Shape 4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2E3AEA29-CB40-0414-1374-E618B0A207E8}"/>
              </a:ext>
            </a:extLst>
          </p:cNvPr>
          <p:cNvPicPr>
            <a:picLocks noChangeAspect="1"/>
          </p:cNvPicPr>
          <p:nvPr/>
        </p:nvPicPr>
        <p:blipFill>
          <a:blip r:embed="rId2"/>
          <a:stretch>
            <a:fillRect/>
          </a:stretch>
        </p:blipFill>
        <p:spPr>
          <a:xfrm>
            <a:off x="703182" y="1469006"/>
            <a:ext cx="4777381" cy="375024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894962" y="1984443"/>
            <a:ext cx="5458838" cy="4192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a:solidFill>
                  <a:schemeClr val="tx1"/>
                </a:solidFill>
                <a:latin typeface="+mn-lt"/>
              </a:rPr>
              <a:t>Working for Space Y, the leading competitor to Space X, we need to understand how our rivals successes can benefit us and lead to greater market share in the reusable rocket race</a:t>
            </a:r>
          </a:p>
          <a:p>
            <a:pPr>
              <a:spcBef>
                <a:spcPts val="1400"/>
              </a:spcBef>
              <a:buFont typeface="Arial" panose="020B0604020202020204" pitchFamily="34" charset="0"/>
              <a:buChar char="•"/>
            </a:pPr>
            <a:r>
              <a:rPr lang="en-US" sz="1800">
                <a:solidFill>
                  <a:schemeClr val="tx1"/>
                </a:solidFill>
                <a:latin typeface="+mn-lt"/>
              </a:rPr>
              <a:t>Space X’s Falcon 9 rocket, their flagship vessel, has a reusable first stage. The first stage serves as the main thruster out of the atmosphere, and is extremely costly to build from scratch for each launch </a:t>
            </a:r>
          </a:p>
          <a:p>
            <a:pPr>
              <a:spcBef>
                <a:spcPts val="1400"/>
              </a:spcBef>
              <a:buFont typeface="Arial" panose="020B0604020202020204" pitchFamily="34" charset="0"/>
              <a:buChar char="•"/>
            </a:pPr>
            <a:r>
              <a:rPr lang="en-US" sz="1800">
                <a:solidFill>
                  <a:schemeClr val="tx1"/>
                </a:solidFill>
                <a:latin typeface="+mn-lt"/>
              </a:rPr>
              <a:t>In this report we’ll look at the cost of each launch, and the probability of being able to reuse the first stage of our rocket in a later trial. To do this, we’ll use existing open-access data from Space X. </a:t>
            </a:r>
          </a:p>
          <a:p>
            <a:pPr marL="0">
              <a:spcBef>
                <a:spcPts val="1400"/>
              </a:spcBef>
              <a:buFont typeface="Arial" panose="020B0604020202020204" pitchFamily="34" charset="0"/>
              <a:buChar char="•"/>
            </a:pPr>
            <a:endParaRPr lang="en-US" sz="18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5430129" y="486184"/>
            <a:ext cx="61184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Classification Accuracy</a:t>
            </a:r>
          </a:p>
        </p:txBody>
      </p:sp>
      <p:pic>
        <p:nvPicPr>
          <p:cNvPr id="3" name="Picture 2">
            <a:extLst>
              <a:ext uri="{FF2B5EF4-FFF2-40B4-BE49-F238E27FC236}">
                <a16:creationId xmlns:a16="http://schemas.microsoft.com/office/drawing/2014/main" id="{3B0D1B45-F3B2-AA35-A41C-A35129DE00EF}"/>
              </a:ext>
            </a:extLst>
          </p:cNvPr>
          <p:cNvPicPr>
            <a:picLocks noChangeAspect="1"/>
          </p:cNvPicPr>
          <p:nvPr/>
        </p:nvPicPr>
        <p:blipFill>
          <a:blip r:embed="rId2"/>
          <a:stretch>
            <a:fillRect/>
          </a:stretch>
        </p:blipFill>
        <p:spPr>
          <a:xfrm>
            <a:off x="1260260" y="486184"/>
            <a:ext cx="3484126" cy="273503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7" name="Picture 6">
            <a:extLst>
              <a:ext uri="{FF2B5EF4-FFF2-40B4-BE49-F238E27FC236}">
                <a16:creationId xmlns:a16="http://schemas.microsoft.com/office/drawing/2014/main" id="{98076200-ED54-BC99-B0B5-1A0C24C494F8}"/>
              </a:ext>
            </a:extLst>
          </p:cNvPr>
          <p:cNvPicPr>
            <a:picLocks noChangeAspect="1"/>
          </p:cNvPicPr>
          <p:nvPr/>
        </p:nvPicPr>
        <p:blipFill>
          <a:blip r:embed="rId3"/>
          <a:stretch>
            <a:fillRect/>
          </a:stretch>
        </p:blipFill>
        <p:spPr>
          <a:xfrm>
            <a:off x="1260260" y="3525496"/>
            <a:ext cx="3484126" cy="2830853"/>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430129" y="1946684"/>
            <a:ext cx="6118403" cy="4351338"/>
          </a:xfrm>
          <a:prstGeom prst="rect">
            <a:avLst/>
          </a:prstGeom>
        </p:spPr>
        <p:txBody>
          <a:bodyPr vert="horz" lIns="91440" tIns="45720" rIns="91440" bIns="45720" rtlCol="0">
            <a:normAutofit/>
          </a:bodyPr>
          <a:lstStyle/>
          <a:p>
            <a:pPr>
              <a:spcBef>
                <a:spcPts val="1400"/>
              </a:spcBef>
            </a:pPr>
            <a:r>
              <a:rPr lang="en-US" dirty="0"/>
              <a:t>We see that in the training data set the decision tree algorithm out-performs all others</a:t>
            </a:r>
          </a:p>
          <a:p>
            <a:pPr>
              <a:spcBef>
                <a:spcPts val="1400"/>
              </a:spcBef>
            </a:pPr>
            <a:r>
              <a:rPr lang="en-US" dirty="0"/>
              <a:t>However, when applied to the test set it falls flat</a:t>
            </a:r>
          </a:p>
          <a:p>
            <a:pPr>
              <a:spcBef>
                <a:spcPts val="1400"/>
              </a:spcBef>
            </a:pPr>
            <a:r>
              <a:rPr lang="en-US" dirty="0"/>
              <a:t>The overall best performance was produced by the KNN and SVM algorithms </a:t>
            </a:r>
          </a:p>
        </p:txBody>
      </p:sp>
      <p:sp>
        <p:nvSpPr>
          <p:cNvPr id="16" name="Arc 15">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4190939B-E09F-D274-0346-16AFFBAA4BC3}"/>
              </a:ext>
            </a:extLst>
          </p:cNvPr>
          <p:cNvPicPr>
            <a:picLocks noChangeAspect="1"/>
          </p:cNvPicPr>
          <p:nvPr/>
        </p:nvPicPr>
        <p:blipFill rotWithShape="1">
          <a:blip r:embed="rId4"/>
          <a:srcRect l="2057" t="2728" b="19483"/>
          <a:stretch/>
        </p:blipFill>
        <p:spPr>
          <a:xfrm>
            <a:off x="1512523" y="3707406"/>
            <a:ext cx="3323333" cy="20930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422275" y="5800751"/>
            <a:ext cx="2569539" cy="376212"/>
          </a:xfrm>
        </p:spPr>
        <p:txBody>
          <a:bodyPr/>
          <a:lstStyle/>
          <a:p>
            <a:pPr defTabSz="850392">
              <a:spcAft>
                <a:spcPts val="600"/>
              </a:spcAft>
            </a:pPr>
            <a:fld id="{5075537C-CA84-1446-933C-8E9D027F9201}" type="slidenum">
              <a:rPr lang="en-US" sz="1488" kern="1200">
                <a:solidFill>
                  <a:srgbClr val="1C7DDB"/>
                </a:solidFill>
                <a:latin typeface="Abadi" panose="020B0604020104020204" pitchFamily="34" charset="0"/>
                <a:ea typeface="+mn-ea"/>
                <a:cs typeface="+mn-cs"/>
              </a:rPr>
              <a:pPr defTabSz="850392">
                <a:spcAft>
                  <a:spcPts val="600"/>
                </a:spcAft>
              </a:pPr>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80464" y="2083786"/>
            <a:ext cx="3721827" cy="3570292"/>
          </a:xfrm>
          <a:prstGeom prst="rect">
            <a:avLst/>
          </a:prstGeom>
        </p:spPr>
        <p:txBody>
          <a:bodyPr>
            <a:normAutofit/>
          </a:bodyPr>
          <a:lstStyle/>
          <a:p>
            <a:pPr marL="212598" indent="-212598" defTabSz="850392">
              <a:lnSpc>
                <a:spcPct val="100000"/>
              </a:lnSpc>
              <a:spcBef>
                <a:spcPts val="1302"/>
              </a:spcBef>
            </a:pPr>
            <a:r>
              <a:rPr lang="en-US" sz="2046" kern="1200" dirty="0">
                <a:solidFill>
                  <a:schemeClr val="accent3">
                    <a:lumMod val="25000"/>
                  </a:schemeClr>
                </a:solidFill>
                <a:latin typeface="Abadi" panose="020B0604020104020204" pitchFamily="34" charset="0"/>
                <a:ea typeface="+mn-ea"/>
                <a:cs typeface="+mn-cs"/>
              </a:rPr>
              <a:t>We see the confusion matrices for the KNN and the SVM algorithms </a:t>
            </a:r>
          </a:p>
          <a:p>
            <a:pPr marL="212598" indent="-212598" defTabSz="850392">
              <a:lnSpc>
                <a:spcPct val="100000"/>
              </a:lnSpc>
              <a:spcBef>
                <a:spcPts val="1302"/>
              </a:spcBef>
            </a:pPr>
            <a:r>
              <a:rPr lang="en-US" sz="2046" kern="1200" dirty="0">
                <a:solidFill>
                  <a:schemeClr val="accent3">
                    <a:lumMod val="25000"/>
                  </a:schemeClr>
                </a:solidFill>
                <a:latin typeface="Abadi" panose="020B0604020104020204" pitchFamily="34" charset="0"/>
                <a:ea typeface="+mn-ea"/>
                <a:cs typeface="+mn-cs"/>
              </a:rPr>
              <a:t>Both perform identically, with both producing the best accuracy scores on training and test sets</a:t>
            </a:r>
          </a:p>
          <a:p>
            <a:pPr marL="212598" indent="-212598" defTabSz="850392">
              <a:lnSpc>
                <a:spcPct val="100000"/>
              </a:lnSpc>
              <a:spcBef>
                <a:spcPts val="1302"/>
              </a:spcBef>
            </a:pPr>
            <a:r>
              <a:rPr lang="en-US" sz="2046" dirty="0">
                <a:solidFill>
                  <a:schemeClr val="accent3">
                    <a:lumMod val="25000"/>
                  </a:schemeClr>
                </a:solidFill>
                <a:latin typeface="Abadi" panose="020B0604020104020204" pitchFamily="34" charset="0"/>
              </a:rPr>
              <a:t>We see no false negatives, but three false positives produced by both models </a:t>
            </a:r>
            <a:endParaRPr lang="en-US" sz="2200" dirty="0">
              <a:solidFill>
                <a:schemeClr val="accent3">
                  <a:lumMod val="25000"/>
                </a:schemeClr>
              </a:solidFill>
              <a:latin typeface="Abadi" panose="020B0604020104020204" pitchFamily="34" charset="0"/>
            </a:endParaRPr>
          </a:p>
        </p:txBody>
      </p:sp>
      <p:pic>
        <p:nvPicPr>
          <p:cNvPr id="3" name="Picture 2" descr="KNN">
            <a:extLst>
              <a:ext uri="{FF2B5EF4-FFF2-40B4-BE49-F238E27FC236}">
                <a16:creationId xmlns:a16="http://schemas.microsoft.com/office/drawing/2014/main" id="{D290DCA1-BEE7-8A2C-03D7-8A853FACDB7A}"/>
              </a:ext>
            </a:extLst>
          </p:cNvPr>
          <p:cNvPicPr>
            <a:picLocks noChangeAspect="1"/>
          </p:cNvPicPr>
          <p:nvPr/>
        </p:nvPicPr>
        <p:blipFill>
          <a:blip r:embed="rId2"/>
          <a:stretch>
            <a:fillRect/>
          </a:stretch>
        </p:blipFill>
        <p:spPr>
          <a:xfrm>
            <a:off x="4892876" y="3415549"/>
            <a:ext cx="3255906" cy="2660381"/>
          </a:xfrm>
          <a:prstGeom prst="rect">
            <a:avLst/>
          </a:prstGeom>
        </p:spPr>
      </p:pic>
      <p:pic>
        <p:nvPicPr>
          <p:cNvPr id="7" name="Picture 6" descr="SVM">
            <a:extLst>
              <a:ext uri="{FF2B5EF4-FFF2-40B4-BE49-F238E27FC236}">
                <a16:creationId xmlns:a16="http://schemas.microsoft.com/office/drawing/2014/main" id="{BE4DDF5B-265F-F14A-7839-206033FE01CD}"/>
              </a:ext>
            </a:extLst>
          </p:cNvPr>
          <p:cNvPicPr>
            <a:picLocks noChangeAspect="1"/>
          </p:cNvPicPr>
          <p:nvPr/>
        </p:nvPicPr>
        <p:blipFill>
          <a:blip r:embed="rId3"/>
          <a:stretch>
            <a:fillRect/>
          </a:stretch>
        </p:blipFill>
        <p:spPr>
          <a:xfrm>
            <a:off x="7955630" y="1825625"/>
            <a:ext cx="3065320" cy="2498263"/>
          </a:xfrm>
          <a:prstGeom prst="rect">
            <a:avLst/>
          </a:prstGeom>
        </p:spPr>
      </p:pic>
      <p:sp>
        <p:nvSpPr>
          <p:cNvPr id="2" name="TextBox 1">
            <a:extLst>
              <a:ext uri="{FF2B5EF4-FFF2-40B4-BE49-F238E27FC236}">
                <a16:creationId xmlns:a16="http://schemas.microsoft.com/office/drawing/2014/main" id="{20995533-E345-9EFA-AA70-0903B305CB83}"/>
              </a:ext>
            </a:extLst>
          </p:cNvPr>
          <p:cNvSpPr txBox="1"/>
          <p:nvPr/>
        </p:nvSpPr>
        <p:spPr>
          <a:xfrm>
            <a:off x="10212271" y="3977937"/>
            <a:ext cx="999265" cy="349968"/>
          </a:xfrm>
          <a:prstGeom prst="rect">
            <a:avLst/>
          </a:prstGeom>
          <a:noFill/>
        </p:spPr>
        <p:txBody>
          <a:bodyPr wrap="square" rtlCol="0">
            <a:spAutoFit/>
          </a:bodyPr>
          <a:lstStyle/>
          <a:p>
            <a:pPr defTabSz="850392">
              <a:spcAft>
                <a:spcPts val="600"/>
              </a:spcAft>
            </a:pPr>
            <a:r>
              <a:rPr lang="en-GB" sz="1674" kern="1200">
                <a:solidFill>
                  <a:schemeClr val="tx1"/>
                </a:solidFill>
                <a:latin typeface="+mn-lt"/>
                <a:ea typeface="+mn-ea"/>
                <a:cs typeface="+mn-cs"/>
              </a:rPr>
              <a:t>SVM</a:t>
            </a:r>
            <a:endParaRPr lang="en-GB"/>
          </a:p>
        </p:txBody>
      </p:sp>
      <p:sp>
        <p:nvSpPr>
          <p:cNvPr id="6" name="TextBox 5">
            <a:extLst>
              <a:ext uri="{FF2B5EF4-FFF2-40B4-BE49-F238E27FC236}">
                <a16:creationId xmlns:a16="http://schemas.microsoft.com/office/drawing/2014/main" id="{2F82C7A0-374F-0EE5-0821-2E9BC1AADADC}"/>
              </a:ext>
            </a:extLst>
          </p:cNvPr>
          <p:cNvSpPr txBox="1"/>
          <p:nvPr/>
        </p:nvSpPr>
        <p:spPr>
          <a:xfrm>
            <a:off x="7265412" y="5740836"/>
            <a:ext cx="999265" cy="349968"/>
          </a:xfrm>
          <a:prstGeom prst="rect">
            <a:avLst/>
          </a:prstGeom>
          <a:noFill/>
        </p:spPr>
        <p:txBody>
          <a:bodyPr wrap="square" rtlCol="0">
            <a:spAutoFit/>
          </a:bodyPr>
          <a:lstStyle/>
          <a:p>
            <a:pPr defTabSz="850392">
              <a:spcAft>
                <a:spcPts val="600"/>
              </a:spcAft>
            </a:pPr>
            <a:r>
              <a:rPr lang="en-GB" sz="1674" kern="1200">
                <a:solidFill>
                  <a:schemeClr val="tx1"/>
                </a:solidFill>
                <a:latin typeface="+mn-lt"/>
                <a:ea typeface="+mn-ea"/>
                <a:cs typeface="+mn-cs"/>
              </a:rPr>
              <a:t>KNN</a:t>
            </a:r>
            <a:endParaRPr lang="en-GB"/>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6548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saw a steady increase in successes until 2020</a:t>
            </a:r>
          </a:p>
          <a:p>
            <a:pPr>
              <a:lnSpc>
                <a:spcPct val="100000"/>
              </a:lnSpc>
              <a:spcBef>
                <a:spcPts val="1400"/>
              </a:spcBef>
            </a:pPr>
            <a:r>
              <a:rPr lang="en-US" sz="2200" dirty="0">
                <a:solidFill>
                  <a:schemeClr val="accent3">
                    <a:lumMod val="25000"/>
                  </a:schemeClr>
                </a:solidFill>
                <a:latin typeface="Abadi" panose="020B0604020104020204" pitchFamily="34" charset="0"/>
              </a:rPr>
              <a:t>Payload masses are most successful between 2000 and 4000 kg. we should limit our launches to these masses until high success is achieved </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site is </a:t>
            </a:r>
            <a:r>
              <a:rPr lang="en-US" sz="2400" dirty="0"/>
              <a:t>CCAFS SLC-40, we should replicate their set-up and operations </a:t>
            </a:r>
          </a:p>
          <a:p>
            <a:pPr>
              <a:lnSpc>
                <a:spcPct val="100000"/>
              </a:lnSpc>
              <a:spcBef>
                <a:spcPts val="1400"/>
              </a:spcBef>
            </a:pPr>
            <a:r>
              <a:rPr lang="en-US" sz="2200" dirty="0">
                <a:solidFill>
                  <a:schemeClr val="accent3">
                    <a:lumMod val="25000"/>
                  </a:schemeClr>
                </a:solidFill>
                <a:latin typeface="Abadi" panose="020B0604020104020204" pitchFamily="34" charset="0"/>
              </a:rPr>
              <a:t>The classification models broadly perform to a similar level, though SVM or KNN should be used for greatest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rgbClr val="FFFFFF"/>
                </a:solidFill>
                <a:latin typeface="+mj-lt"/>
                <a:ea typeface="+mj-ea"/>
                <a:cs typeface="+mj-cs"/>
              </a:rPr>
              <a:t>Methodology</a:t>
            </a:r>
          </a:p>
        </p:txBody>
      </p:sp>
      <p:sp>
        <p:nvSpPr>
          <p:cNvPr id="39" name="Rectangle: Rounded Corners 2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6</a:t>
            </a:fld>
            <a:endParaRPr lang="en-US" sz="1200" dirty="0">
              <a:solidFill>
                <a:srgbClr val="FFFFFF"/>
              </a:solidFill>
              <a:latin typeface="+mn-lt"/>
            </a:endParaRPr>
          </a:p>
        </p:txBody>
      </p:sp>
      <p:graphicFrame>
        <p:nvGraphicFramePr>
          <p:cNvPr id="40" name="Content Placeholder 2">
            <a:extLst>
              <a:ext uri="{FF2B5EF4-FFF2-40B4-BE49-F238E27FC236}">
                <a16:creationId xmlns:a16="http://schemas.microsoft.com/office/drawing/2014/main" id="{412219D7-6841-7519-181B-77070AD97B0F}"/>
              </a:ext>
            </a:extLst>
          </p:cNvPr>
          <p:cNvGraphicFramePr>
            <a:graphicFrameLocks noChangeAspect="1"/>
          </p:cNvGraphicFramePr>
          <p:nvPr>
            <p:extLst>
              <p:ext uri="{D42A27DB-BD31-4B8C-83A1-F6EECF244321}">
                <p14:modId xmlns:p14="http://schemas.microsoft.com/office/powerpoint/2010/main" val="385463088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ownload SpaceX (Space Exploration Technologies Corp.) Logo in SVG Vector  or PNG File Format - Logo.wine">
            <a:extLst>
              <a:ext uri="{FF2B5EF4-FFF2-40B4-BE49-F238E27FC236}">
                <a16:creationId xmlns:a16="http://schemas.microsoft.com/office/drawing/2014/main" id="{4670B420-05EB-C036-2C16-9599C80AB6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144" t="40701" r="11344" b="38676"/>
          <a:stretch/>
        </p:blipFill>
        <p:spPr bwMode="auto">
          <a:xfrm>
            <a:off x="956359" y="2167860"/>
            <a:ext cx="1938844" cy="335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ndas (software) - Wikipedia">
            <a:extLst>
              <a:ext uri="{FF2B5EF4-FFF2-40B4-BE49-F238E27FC236}">
                <a16:creationId xmlns:a16="http://schemas.microsoft.com/office/drawing/2014/main" id="{0813B9D8-FC7F-CBF6-DC46-B9D03A7D83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5759" y="4206767"/>
            <a:ext cx="1305626" cy="5283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elemetry Dashboard for AI Applications using Plotly Dash | by Rishabh  Rustogi | Medium">
            <a:extLst>
              <a:ext uri="{FF2B5EF4-FFF2-40B4-BE49-F238E27FC236}">
                <a16:creationId xmlns:a16="http://schemas.microsoft.com/office/drawing/2014/main" id="{439FC206-5AA7-E926-BE66-D59F3EFBDD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3919" b="34316"/>
          <a:stretch/>
        </p:blipFill>
        <p:spPr bwMode="auto">
          <a:xfrm>
            <a:off x="7539022" y="3972160"/>
            <a:ext cx="1459344" cy="3476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Mapping Data with Folium — Code Toolkit Fall 2018 documentation">
            <a:extLst>
              <a:ext uri="{FF2B5EF4-FFF2-40B4-BE49-F238E27FC236}">
                <a16:creationId xmlns:a16="http://schemas.microsoft.com/office/drawing/2014/main" id="{7037AD31-AABD-AF06-656F-9C68FF0AB58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15234" y1="15232" x2="15234" y2="15232"/>
                        <a14:foregroundMark x1="15625" y1="15563" x2="15625" y2="15563"/>
                        <a14:foregroundMark x1="14844" y1="15894" x2="14844" y2="15894"/>
                        <a14:foregroundMark x1="30078" y1="16225" x2="30078" y2="16225"/>
                        <a14:foregroundMark x1="28516" y1="16225" x2="28516" y2="16225"/>
                        <a14:foregroundMark x1="40234" y1="13576" x2="40234" y2="13576"/>
                        <a14:foregroundMark x1="45703" y1="16887" x2="45703" y2="16887"/>
                        <a14:foregroundMark x1="45703" y1="10265" x2="45703" y2="10265"/>
                        <a14:foregroundMark x1="50391" y1="16556" x2="50391" y2="16556"/>
                        <a14:foregroundMark x1="62891" y1="16225" x2="62891" y2="16225"/>
                        <a14:foregroundMark x1="15234" y1="15894" x2="15234" y2="15894"/>
                      </a14:backgroundRemoval>
                    </a14:imgEffect>
                  </a14:imgLayer>
                </a14:imgProps>
              </a:ext>
              <a:ext uri="{28A0092B-C50C-407E-A947-70E740481C1C}">
                <a14:useLocalDpi xmlns:a14="http://schemas.microsoft.com/office/drawing/2010/main" val="0"/>
              </a:ext>
            </a:extLst>
          </a:blip>
          <a:srcRect/>
          <a:stretch>
            <a:fillRect/>
          </a:stretch>
        </p:blipFill>
        <p:spPr bwMode="auto">
          <a:xfrm>
            <a:off x="7836981" y="4357402"/>
            <a:ext cx="773619" cy="9126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ySQL Logo PNG Transparent &amp; SVG Vector - Freebie Supply">
            <a:extLst>
              <a:ext uri="{FF2B5EF4-FFF2-40B4-BE49-F238E27FC236}">
                <a16:creationId xmlns:a16="http://schemas.microsoft.com/office/drawing/2014/main" id="{3181AA93-2BB3-8193-C0E6-54F41CAB0E3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9586" y="2552121"/>
            <a:ext cx="1459344" cy="14593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0805E8-FF17-02A4-1828-C6199AA07FA8}"/>
              </a:ext>
            </a:extLst>
          </p:cNvPr>
          <p:cNvPicPr>
            <a:picLocks noChangeAspect="1"/>
          </p:cNvPicPr>
          <p:nvPr/>
        </p:nvPicPr>
        <p:blipFill>
          <a:blip r:embed="rId14"/>
          <a:stretch>
            <a:fillRect/>
          </a:stretch>
        </p:blipFill>
        <p:spPr>
          <a:xfrm>
            <a:off x="9606357" y="2686650"/>
            <a:ext cx="1542116" cy="830092"/>
          </a:xfrm>
          <a:prstGeom prst="rect">
            <a:avLst/>
          </a:prstGeom>
        </p:spPr>
      </p:pic>
      <p:cxnSp>
        <p:nvCxnSpPr>
          <p:cNvPr id="8" name="Straight Connector 7">
            <a:extLst>
              <a:ext uri="{FF2B5EF4-FFF2-40B4-BE49-F238E27FC236}">
                <a16:creationId xmlns:a16="http://schemas.microsoft.com/office/drawing/2014/main" id="{F4EEBDAA-0C06-84E9-FF08-E431EE03D1B7}"/>
              </a:ext>
            </a:extLst>
          </p:cNvPr>
          <p:cNvCxnSpPr/>
          <p:nvPr/>
        </p:nvCxnSpPr>
        <p:spPr>
          <a:xfrm>
            <a:off x="3013361" y="1800911"/>
            <a:ext cx="0" cy="4351338"/>
          </a:xfrm>
          <a:prstGeom prst="line">
            <a:avLst/>
          </a:prstGeom>
          <a:ln w="19050">
            <a:solidFill>
              <a:schemeClr val="accent3">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38EA48-D2D1-B4F2-A7AA-4FD3D54C77C7}"/>
              </a:ext>
            </a:extLst>
          </p:cNvPr>
          <p:cNvCxnSpPr/>
          <p:nvPr/>
        </p:nvCxnSpPr>
        <p:spPr>
          <a:xfrm>
            <a:off x="5278580" y="1796491"/>
            <a:ext cx="0" cy="4351338"/>
          </a:xfrm>
          <a:prstGeom prst="line">
            <a:avLst/>
          </a:prstGeom>
          <a:ln w="19050">
            <a:solidFill>
              <a:schemeClr val="accent3">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83F0D6-DBEF-4302-BF2D-71684C6039FA}"/>
              </a:ext>
            </a:extLst>
          </p:cNvPr>
          <p:cNvCxnSpPr/>
          <p:nvPr/>
        </p:nvCxnSpPr>
        <p:spPr>
          <a:xfrm>
            <a:off x="7259779" y="1796491"/>
            <a:ext cx="0" cy="4351338"/>
          </a:xfrm>
          <a:prstGeom prst="line">
            <a:avLst/>
          </a:prstGeom>
          <a:ln w="19050">
            <a:solidFill>
              <a:schemeClr val="accent3">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0582EFE-B56E-F00F-C90F-FC3649665411}"/>
              </a:ext>
            </a:extLst>
          </p:cNvPr>
          <p:cNvCxnSpPr/>
          <p:nvPr/>
        </p:nvCxnSpPr>
        <p:spPr>
          <a:xfrm>
            <a:off x="9178634" y="1800911"/>
            <a:ext cx="0" cy="4351338"/>
          </a:xfrm>
          <a:prstGeom prst="line">
            <a:avLst/>
          </a:prstGeom>
          <a:ln w="19050">
            <a:solidFill>
              <a:schemeClr val="accent3">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2" name="Picture 6" descr="Beautiful Soup: A Python Library for Web Scraping | by Fares Hassan | Dev  Genius">
            <a:extLst>
              <a:ext uri="{FF2B5EF4-FFF2-40B4-BE49-F238E27FC236}">
                <a16:creationId xmlns:a16="http://schemas.microsoft.com/office/drawing/2014/main" id="{8079C0C0-58A2-3120-5E76-56E85C5ABF7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8297" t="17753" r="7684" b="16873"/>
          <a:stretch/>
        </p:blipFill>
        <p:spPr bwMode="auto">
          <a:xfrm>
            <a:off x="1220120" y="5115312"/>
            <a:ext cx="1423284" cy="4762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3DB0B1D-1E93-E0C3-2A7D-1C9A7BA2436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4814" y="4704189"/>
            <a:ext cx="1643342" cy="73950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F1B039E-FC8B-6460-4295-3B83B5F19044}"/>
              </a:ext>
            </a:extLst>
          </p:cNvPr>
          <p:cNvSpPr txBox="1"/>
          <p:nvPr/>
        </p:nvSpPr>
        <p:spPr>
          <a:xfrm>
            <a:off x="3228109" y="3485982"/>
            <a:ext cx="1766450" cy="646331"/>
          </a:xfrm>
          <a:prstGeom prst="rect">
            <a:avLst/>
          </a:prstGeom>
          <a:noFill/>
        </p:spPr>
        <p:txBody>
          <a:bodyPr wrap="square" rtlCol="0">
            <a:spAutoFit/>
          </a:bodyPr>
          <a:lstStyle/>
          <a:p>
            <a:pPr algn="just"/>
            <a:r>
              <a:rPr lang="en-GB" sz="1200" dirty="0"/>
              <a:t>Data was cleaned and processed using Pandas and </a:t>
            </a:r>
            <a:r>
              <a:rPr lang="en-GB" sz="1200" dirty="0" err="1"/>
              <a:t>Numpy</a:t>
            </a:r>
            <a:endParaRPr lang="en-GB" sz="1200"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31745"/>
            <a:ext cx="4640263" cy="45806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j-lt"/>
              </a:rPr>
              <a:t>Data pulled from SpaceX REST API</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j-lt"/>
              </a:rPr>
              <a:t>Data Collection – SpaceX API</a:t>
            </a:r>
          </a:p>
        </p:txBody>
      </p:sp>
      <p:graphicFrame>
        <p:nvGraphicFramePr>
          <p:cNvPr id="2" name="Diagram 1">
            <a:extLst>
              <a:ext uri="{FF2B5EF4-FFF2-40B4-BE49-F238E27FC236}">
                <a16:creationId xmlns:a16="http://schemas.microsoft.com/office/drawing/2014/main" id="{0800312B-A921-6F4C-B3F6-6CF77F2056A4}"/>
              </a:ext>
            </a:extLst>
          </p:cNvPr>
          <p:cNvGraphicFramePr/>
          <p:nvPr>
            <p:extLst>
              <p:ext uri="{D42A27DB-BD31-4B8C-83A1-F6EECF244321}">
                <p14:modId xmlns:p14="http://schemas.microsoft.com/office/powerpoint/2010/main" val="2416579314"/>
              </p:ext>
            </p:extLst>
          </p:nvPr>
        </p:nvGraphicFramePr>
        <p:xfrm>
          <a:off x="6327776" y="1570745"/>
          <a:ext cx="5864224" cy="4361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F1D62BC-73DB-A363-9F2E-3B7CAA1407D5}"/>
              </a:ext>
            </a:extLst>
          </p:cNvPr>
          <p:cNvSpPr txBox="1"/>
          <p:nvPr/>
        </p:nvSpPr>
        <p:spPr>
          <a:xfrm>
            <a:off x="4846147" y="76205"/>
            <a:ext cx="7165744" cy="230832"/>
          </a:xfrm>
          <a:prstGeom prst="rect">
            <a:avLst/>
          </a:prstGeom>
          <a:noFill/>
        </p:spPr>
        <p:txBody>
          <a:bodyPr wrap="none" rtlCol="0">
            <a:spAutoFit/>
          </a:bodyPr>
          <a:lstStyle/>
          <a:p>
            <a:r>
              <a:rPr lang="en-GB" sz="900" b="1" dirty="0"/>
              <a:t>*Data url: https://cf-courses-data.s3.us.cloud-object-storage.appdomain.cloud/IBM-DS0321EN-SkillsNetwork/datasets/API_call_spacex_api.json</a:t>
            </a:r>
          </a:p>
        </p:txBody>
      </p:sp>
      <p:pic>
        <p:nvPicPr>
          <p:cNvPr id="8" name="Picture 7">
            <a:extLst>
              <a:ext uri="{FF2B5EF4-FFF2-40B4-BE49-F238E27FC236}">
                <a16:creationId xmlns:a16="http://schemas.microsoft.com/office/drawing/2014/main" id="{B81BE6E8-E44D-5CC5-14CF-ABFFCD7B280A}"/>
              </a:ext>
            </a:extLst>
          </p:cNvPr>
          <p:cNvPicPr>
            <a:picLocks noChangeAspect="1"/>
          </p:cNvPicPr>
          <p:nvPr/>
        </p:nvPicPr>
        <p:blipFill>
          <a:blip r:embed="rId8"/>
          <a:stretch>
            <a:fillRect/>
          </a:stretch>
        </p:blipFill>
        <p:spPr>
          <a:xfrm>
            <a:off x="327168" y="2100986"/>
            <a:ext cx="3018705" cy="488132"/>
          </a:xfrm>
          <a:prstGeom prst="rect">
            <a:avLst/>
          </a:prstGeom>
        </p:spPr>
      </p:pic>
      <p:pic>
        <p:nvPicPr>
          <p:cNvPr id="10" name="Picture 9">
            <a:extLst>
              <a:ext uri="{FF2B5EF4-FFF2-40B4-BE49-F238E27FC236}">
                <a16:creationId xmlns:a16="http://schemas.microsoft.com/office/drawing/2014/main" id="{C51ABD09-4C9E-C3E9-71CE-6B639E25DAD3}"/>
              </a:ext>
            </a:extLst>
          </p:cNvPr>
          <p:cNvPicPr>
            <a:picLocks noChangeAspect="1"/>
          </p:cNvPicPr>
          <p:nvPr/>
        </p:nvPicPr>
        <p:blipFill>
          <a:blip r:embed="rId9"/>
          <a:stretch>
            <a:fillRect/>
          </a:stretch>
        </p:blipFill>
        <p:spPr>
          <a:xfrm>
            <a:off x="2833255" y="2564212"/>
            <a:ext cx="2948314" cy="646152"/>
          </a:xfrm>
          <a:prstGeom prst="rect">
            <a:avLst/>
          </a:prstGeom>
        </p:spPr>
      </p:pic>
      <p:pic>
        <p:nvPicPr>
          <p:cNvPr id="12" name="Picture 11">
            <a:extLst>
              <a:ext uri="{FF2B5EF4-FFF2-40B4-BE49-F238E27FC236}">
                <a16:creationId xmlns:a16="http://schemas.microsoft.com/office/drawing/2014/main" id="{ED0DA7CF-FD6E-ABEE-8D9E-CB4EC46EA30C}"/>
              </a:ext>
            </a:extLst>
          </p:cNvPr>
          <p:cNvPicPr>
            <a:picLocks noChangeAspect="1"/>
          </p:cNvPicPr>
          <p:nvPr/>
        </p:nvPicPr>
        <p:blipFill>
          <a:blip r:embed="rId10"/>
          <a:stretch>
            <a:fillRect/>
          </a:stretch>
        </p:blipFill>
        <p:spPr>
          <a:xfrm>
            <a:off x="327168" y="3232314"/>
            <a:ext cx="3169360" cy="643485"/>
          </a:xfrm>
          <a:prstGeom prst="rect">
            <a:avLst/>
          </a:prstGeom>
        </p:spPr>
      </p:pic>
      <p:pic>
        <p:nvPicPr>
          <p:cNvPr id="14" name="Picture 13">
            <a:extLst>
              <a:ext uri="{FF2B5EF4-FFF2-40B4-BE49-F238E27FC236}">
                <a16:creationId xmlns:a16="http://schemas.microsoft.com/office/drawing/2014/main" id="{AA7C8AD1-45D9-0A83-237F-D78AA91919B8}"/>
              </a:ext>
            </a:extLst>
          </p:cNvPr>
          <p:cNvPicPr>
            <a:picLocks noChangeAspect="1"/>
          </p:cNvPicPr>
          <p:nvPr/>
        </p:nvPicPr>
        <p:blipFill>
          <a:blip r:embed="rId11"/>
          <a:stretch>
            <a:fillRect/>
          </a:stretch>
        </p:blipFill>
        <p:spPr>
          <a:xfrm>
            <a:off x="2936662" y="3751681"/>
            <a:ext cx="3026088" cy="1286974"/>
          </a:xfrm>
          <a:prstGeom prst="rect">
            <a:avLst/>
          </a:prstGeom>
        </p:spPr>
      </p:pic>
      <p:pic>
        <p:nvPicPr>
          <p:cNvPr id="16" name="Picture 15">
            <a:extLst>
              <a:ext uri="{FF2B5EF4-FFF2-40B4-BE49-F238E27FC236}">
                <a16:creationId xmlns:a16="http://schemas.microsoft.com/office/drawing/2014/main" id="{2ADB4302-9DCC-EB7C-A4CA-56077C7D1661}"/>
              </a:ext>
            </a:extLst>
          </p:cNvPr>
          <p:cNvPicPr>
            <a:picLocks noChangeAspect="1"/>
          </p:cNvPicPr>
          <p:nvPr/>
        </p:nvPicPr>
        <p:blipFill>
          <a:blip r:embed="rId12"/>
          <a:stretch>
            <a:fillRect/>
          </a:stretch>
        </p:blipFill>
        <p:spPr>
          <a:xfrm>
            <a:off x="446835" y="4111913"/>
            <a:ext cx="1291138" cy="1975058"/>
          </a:xfrm>
          <a:prstGeom prst="rect">
            <a:avLst/>
          </a:prstGeom>
        </p:spPr>
      </p:pic>
      <p:pic>
        <p:nvPicPr>
          <p:cNvPr id="18" name="Picture 17">
            <a:extLst>
              <a:ext uri="{FF2B5EF4-FFF2-40B4-BE49-F238E27FC236}">
                <a16:creationId xmlns:a16="http://schemas.microsoft.com/office/drawing/2014/main" id="{A5DBFF13-AAA9-6162-6D4B-371A2551D094}"/>
              </a:ext>
            </a:extLst>
          </p:cNvPr>
          <p:cNvPicPr>
            <a:picLocks noChangeAspect="1"/>
          </p:cNvPicPr>
          <p:nvPr/>
        </p:nvPicPr>
        <p:blipFill>
          <a:blip r:embed="rId13"/>
          <a:stretch>
            <a:fillRect/>
          </a:stretch>
        </p:blipFill>
        <p:spPr>
          <a:xfrm>
            <a:off x="1383193" y="5212294"/>
            <a:ext cx="5299364" cy="766802"/>
          </a:xfrm>
          <a:prstGeom prst="rect">
            <a:avLst/>
          </a:prstGeom>
        </p:spPr>
      </p:pic>
      <p:sp>
        <p:nvSpPr>
          <p:cNvPr id="19" name="TextBox 18">
            <a:extLst>
              <a:ext uri="{FF2B5EF4-FFF2-40B4-BE49-F238E27FC236}">
                <a16:creationId xmlns:a16="http://schemas.microsoft.com/office/drawing/2014/main" id="{D087C204-DABB-A0A0-DB94-5FE5587E4F50}"/>
              </a:ext>
            </a:extLst>
          </p:cNvPr>
          <p:cNvSpPr txBox="1"/>
          <p:nvPr/>
        </p:nvSpPr>
        <p:spPr>
          <a:xfrm>
            <a:off x="327168" y="6262255"/>
            <a:ext cx="7903126" cy="253916"/>
          </a:xfrm>
          <a:prstGeom prst="rect">
            <a:avLst/>
          </a:prstGeom>
          <a:noFill/>
        </p:spPr>
        <p:txBody>
          <a:bodyPr wrap="none" rtlCol="0">
            <a:spAutoFit/>
          </a:bodyPr>
          <a:lstStyle/>
          <a:p>
            <a:r>
              <a:rPr lang="en-GB" sz="1050" dirty="0"/>
              <a:t>GITHUB: </a:t>
            </a:r>
            <a:r>
              <a:rPr lang="en-GB" sz="1050" dirty="0" err="1">
                <a:hlinkClick r:id="rId14"/>
              </a:rPr>
              <a:t>IBMDataScienceCapstone</a:t>
            </a:r>
            <a:r>
              <a:rPr lang="en-GB" sz="1050" dirty="0">
                <a:hlinkClick r:id="rId14"/>
              </a:rPr>
              <a:t>/</a:t>
            </a:r>
            <a:r>
              <a:rPr lang="en-GB" sz="1050" dirty="0" err="1">
                <a:hlinkClick r:id="rId14"/>
              </a:rPr>
              <a:t>jupyter</a:t>
            </a:r>
            <a:r>
              <a:rPr lang="en-GB" sz="1050" dirty="0">
                <a:hlinkClick r:id="rId14"/>
              </a:rPr>
              <a:t>-labs-</a:t>
            </a:r>
            <a:r>
              <a:rPr lang="en-GB" sz="1050" dirty="0" err="1">
                <a:hlinkClick r:id="rId14"/>
              </a:rPr>
              <a:t>spacex</a:t>
            </a:r>
            <a:r>
              <a:rPr lang="en-GB" sz="1050" dirty="0">
                <a:hlinkClick r:id="rId14"/>
              </a:rPr>
              <a:t>-data-collection-</a:t>
            </a:r>
            <a:r>
              <a:rPr lang="en-GB" sz="1050" dirty="0" err="1">
                <a:hlinkClick r:id="rId14"/>
              </a:rPr>
              <a:t>api.ipynb</a:t>
            </a:r>
            <a:r>
              <a:rPr lang="en-GB" sz="1050" dirty="0">
                <a:hlinkClick r:id="rId14"/>
              </a:rPr>
              <a:t> at main · </a:t>
            </a:r>
            <a:r>
              <a:rPr lang="en-GB" sz="1050" dirty="0" err="1">
                <a:hlinkClick r:id="rId14"/>
              </a:rPr>
              <a:t>SpongeSJT</a:t>
            </a:r>
            <a:r>
              <a:rPr lang="en-GB" sz="1050" dirty="0">
                <a:hlinkClick r:id="rId14"/>
              </a:rPr>
              <a:t>/</a:t>
            </a:r>
            <a:r>
              <a:rPr lang="en-GB" sz="1050" dirty="0" err="1">
                <a:hlinkClick r:id="rId14"/>
              </a:rPr>
              <a:t>IBMDataScienceCapstone</a:t>
            </a:r>
            <a:r>
              <a:rPr lang="en-GB" sz="1050" dirty="0">
                <a:hlinkClick r:id="rId14"/>
              </a:rPr>
              <a:t> (github.com)</a:t>
            </a:r>
            <a:endParaRPr lang="en-GB" sz="105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94415"/>
            <a:ext cx="4764880" cy="1816821"/>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mj-lt"/>
              </a:rPr>
              <a:t>Comparison made with webscraping from Wikipedia table. BeautifulSoup and Pandas used to make data useable </a:t>
            </a:r>
            <a:endParaRPr lang="en-US" sz="2200" dirty="0">
              <a:solidFill>
                <a:schemeClr val="accent3">
                  <a:lumMod val="25000"/>
                </a:schemeClr>
              </a:solidFill>
              <a:latin typeface="+mj-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mj-lt"/>
              </a:rPr>
              <a:t>Data Collection - Scraping</a:t>
            </a:r>
          </a:p>
        </p:txBody>
      </p:sp>
      <p:sp>
        <p:nvSpPr>
          <p:cNvPr id="5" name="TextBox 4">
            <a:extLst>
              <a:ext uri="{FF2B5EF4-FFF2-40B4-BE49-F238E27FC236}">
                <a16:creationId xmlns:a16="http://schemas.microsoft.com/office/drawing/2014/main" id="{5F399DE6-45F6-03D5-A9E4-E76985A95C92}"/>
              </a:ext>
            </a:extLst>
          </p:cNvPr>
          <p:cNvSpPr txBox="1"/>
          <p:nvPr/>
        </p:nvSpPr>
        <p:spPr>
          <a:xfrm>
            <a:off x="5885237" y="174901"/>
            <a:ext cx="6070893" cy="230832"/>
          </a:xfrm>
          <a:prstGeom prst="rect">
            <a:avLst/>
          </a:prstGeom>
          <a:noFill/>
        </p:spPr>
        <p:txBody>
          <a:bodyPr wrap="none" rtlCol="0">
            <a:spAutoFit/>
          </a:bodyPr>
          <a:lstStyle/>
          <a:p>
            <a:r>
              <a:rPr lang="en-GB" sz="900" b="1" dirty="0"/>
              <a:t>*Data url: https://en.wikipedia.org/w/index.php?title=List_of_Falcon_9_and_Falcon_Heavy_launches&amp;oldid=1027686922</a:t>
            </a:r>
          </a:p>
        </p:txBody>
      </p:sp>
      <p:sp>
        <p:nvSpPr>
          <p:cNvPr id="7" name="TextBox 6">
            <a:extLst>
              <a:ext uri="{FF2B5EF4-FFF2-40B4-BE49-F238E27FC236}">
                <a16:creationId xmlns:a16="http://schemas.microsoft.com/office/drawing/2014/main" id="{E1F7DF7D-9B15-754A-FC7D-5FAE9AACAF25}"/>
              </a:ext>
            </a:extLst>
          </p:cNvPr>
          <p:cNvSpPr txBox="1"/>
          <p:nvPr/>
        </p:nvSpPr>
        <p:spPr>
          <a:xfrm>
            <a:off x="327168" y="6262255"/>
            <a:ext cx="7159332" cy="253916"/>
          </a:xfrm>
          <a:prstGeom prst="rect">
            <a:avLst/>
          </a:prstGeom>
          <a:noFill/>
        </p:spPr>
        <p:txBody>
          <a:bodyPr wrap="none" rtlCol="0">
            <a:spAutoFit/>
          </a:bodyPr>
          <a:lstStyle/>
          <a:p>
            <a:r>
              <a:rPr lang="en-GB" sz="1050" dirty="0"/>
              <a:t>GITHUB: </a:t>
            </a:r>
            <a:r>
              <a:rPr lang="en-GB" sz="1050" dirty="0" err="1">
                <a:hlinkClick r:id="rId3"/>
              </a:rPr>
              <a:t>IBMDataScienceCapstone</a:t>
            </a:r>
            <a:r>
              <a:rPr lang="en-GB" sz="1050" dirty="0">
                <a:hlinkClick r:id="rId3"/>
              </a:rPr>
              <a:t>/</a:t>
            </a:r>
            <a:r>
              <a:rPr lang="en-GB" sz="1050" dirty="0" err="1">
                <a:hlinkClick r:id="rId3"/>
              </a:rPr>
              <a:t>jupyter</a:t>
            </a:r>
            <a:r>
              <a:rPr lang="en-GB" sz="1050" dirty="0">
                <a:hlinkClick r:id="rId3"/>
              </a:rPr>
              <a:t>-labs-</a:t>
            </a:r>
            <a:r>
              <a:rPr lang="en-GB" sz="1050" dirty="0" err="1">
                <a:hlinkClick r:id="rId3"/>
              </a:rPr>
              <a:t>webscraping.ipynb</a:t>
            </a:r>
            <a:r>
              <a:rPr lang="en-GB" sz="1050" dirty="0">
                <a:hlinkClick r:id="rId3"/>
              </a:rPr>
              <a:t> at main · </a:t>
            </a:r>
            <a:r>
              <a:rPr lang="en-GB" sz="1050" dirty="0" err="1">
                <a:hlinkClick r:id="rId3"/>
              </a:rPr>
              <a:t>SpongeSJT</a:t>
            </a:r>
            <a:r>
              <a:rPr lang="en-GB" sz="1050" dirty="0">
                <a:hlinkClick r:id="rId3"/>
              </a:rPr>
              <a:t>/</a:t>
            </a:r>
            <a:r>
              <a:rPr lang="en-GB" sz="1050" dirty="0" err="1">
                <a:hlinkClick r:id="rId3"/>
              </a:rPr>
              <a:t>IBMDataScienceCapstone</a:t>
            </a:r>
            <a:r>
              <a:rPr lang="en-GB" sz="1050" dirty="0">
                <a:hlinkClick r:id="rId3"/>
              </a:rPr>
              <a:t> (github.com)</a:t>
            </a:r>
            <a:endParaRPr lang="en-GB" sz="1050" dirty="0"/>
          </a:p>
        </p:txBody>
      </p:sp>
      <p:pic>
        <p:nvPicPr>
          <p:cNvPr id="9" name="Picture 8">
            <a:extLst>
              <a:ext uri="{FF2B5EF4-FFF2-40B4-BE49-F238E27FC236}">
                <a16:creationId xmlns:a16="http://schemas.microsoft.com/office/drawing/2014/main" id="{0F4CA318-E564-9C69-C505-2144372F675E}"/>
              </a:ext>
            </a:extLst>
          </p:cNvPr>
          <p:cNvPicPr>
            <a:picLocks noChangeAspect="1"/>
          </p:cNvPicPr>
          <p:nvPr/>
        </p:nvPicPr>
        <p:blipFill>
          <a:blip r:embed="rId4"/>
          <a:stretch>
            <a:fillRect/>
          </a:stretch>
        </p:blipFill>
        <p:spPr>
          <a:xfrm>
            <a:off x="699440" y="2916380"/>
            <a:ext cx="2854142" cy="3241875"/>
          </a:xfrm>
          <a:prstGeom prst="rect">
            <a:avLst/>
          </a:prstGeom>
        </p:spPr>
      </p:pic>
      <p:graphicFrame>
        <p:nvGraphicFramePr>
          <p:cNvPr id="10" name="Diagram 9">
            <a:extLst>
              <a:ext uri="{FF2B5EF4-FFF2-40B4-BE49-F238E27FC236}">
                <a16:creationId xmlns:a16="http://schemas.microsoft.com/office/drawing/2014/main" id="{1A206733-DCD3-E89E-4E79-2BE1B1CDCBAA}"/>
              </a:ext>
            </a:extLst>
          </p:cNvPr>
          <p:cNvGraphicFramePr/>
          <p:nvPr>
            <p:extLst>
              <p:ext uri="{D42A27DB-BD31-4B8C-83A1-F6EECF244321}">
                <p14:modId xmlns:p14="http://schemas.microsoft.com/office/powerpoint/2010/main" val="1586590505"/>
              </p:ext>
            </p:extLst>
          </p:nvPr>
        </p:nvGraphicFramePr>
        <p:xfrm>
          <a:off x="5739715" y="1392500"/>
          <a:ext cx="6034771" cy="44887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12">
            <a:extLst>
              <a:ext uri="{FF2B5EF4-FFF2-40B4-BE49-F238E27FC236}">
                <a16:creationId xmlns:a16="http://schemas.microsoft.com/office/drawing/2014/main" id="{AB15B00D-EF16-3120-7D06-D9E0F18C21B8}"/>
              </a:ext>
            </a:extLst>
          </p:cNvPr>
          <p:cNvPicPr>
            <a:picLocks noChangeAspect="1"/>
          </p:cNvPicPr>
          <p:nvPr/>
        </p:nvPicPr>
        <p:blipFill>
          <a:blip r:embed="rId10"/>
          <a:stretch>
            <a:fillRect/>
          </a:stretch>
        </p:blipFill>
        <p:spPr>
          <a:xfrm>
            <a:off x="3682453" y="2946794"/>
            <a:ext cx="2105803" cy="320742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38912" y="859536"/>
            <a:ext cx="4837176"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Data Wrangling</a:t>
            </a:r>
          </a:p>
        </p:txBody>
      </p:sp>
      <p:sp>
        <p:nvSpPr>
          <p:cNvPr id="24" name="Rectangle 23">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8912" y="2514600"/>
            <a:ext cx="4837176" cy="3666744"/>
          </a:xfrm>
          <a:prstGeom prst="rect">
            <a:avLst/>
          </a:prstGeom>
        </p:spPr>
        <p:txBody>
          <a:bodyPr vert="horz" lIns="91440" tIns="45720" rIns="91440" bIns="45720" rtlCol="0">
            <a:normAutofit/>
          </a:bodyPr>
          <a:lstStyle/>
          <a:p>
            <a:r>
              <a:rPr lang="en-US" sz="1800" dirty="0"/>
              <a:t>The data were explored, using value counts and date type investigations on </a:t>
            </a:r>
            <a:r>
              <a:rPr lang="en-US" sz="1800" dirty="0" err="1"/>
              <a:t>LaunchSite</a:t>
            </a:r>
            <a:r>
              <a:rPr lang="en-US" sz="1800" dirty="0"/>
              <a:t>, Orbit, and Outcome columns</a:t>
            </a:r>
          </a:p>
          <a:p>
            <a:r>
              <a:rPr lang="en-US" sz="1800" dirty="0"/>
              <a:t>A dictionary was created for the Outcome column, to isolate each type of outcome</a:t>
            </a:r>
          </a:p>
          <a:p>
            <a:r>
              <a:rPr lang="en-US" sz="1800" dirty="0"/>
              <a:t>The column converted the types of landing to either 1 for success (True), or 0 for failure (False) </a:t>
            </a:r>
          </a:p>
          <a:p>
            <a:r>
              <a:rPr lang="en-US" sz="1800" dirty="0"/>
              <a:t>Feature engineering was also performed on the columns "Orbit", "</a:t>
            </a:r>
            <a:r>
              <a:rPr lang="en-US" sz="1800" dirty="0" err="1"/>
              <a:t>LaunchSite</a:t>
            </a:r>
            <a:r>
              <a:rPr lang="en-US" sz="1800" dirty="0"/>
              <a:t>", "</a:t>
            </a:r>
            <a:r>
              <a:rPr lang="en-US" sz="1800" dirty="0" err="1"/>
              <a:t>LandingPad</a:t>
            </a:r>
            <a:r>
              <a:rPr lang="en-US" sz="1800" dirty="0"/>
              <a:t>", "Serial”, with “one hot encoding” used to prepare the data for Machine Learning</a:t>
            </a:r>
          </a:p>
          <a:p>
            <a:endParaRPr lang="en-US" sz="1800" dirty="0"/>
          </a:p>
          <a:p>
            <a:endParaRPr lang="en-US" sz="1800" dirty="0"/>
          </a:p>
        </p:txBody>
      </p:sp>
      <p:pic>
        <p:nvPicPr>
          <p:cNvPr id="13" name="Picture 12">
            <a:extLst>
              <a:ext uri="{FF2B5EF4-FFF2-40B4-BE49-F238E27FC236}">
                <a16:creationId xmlns:a16="http://schemas.microsoft.com/office/drawing/2014/main" id="{36BDF79C-3095-0D22-3D37-7FEEEE628683}"/>
              </a:ext>
            </a:extLst>
          </p:cNvPr>
          <p:cNvPicPr>
            <a:picLocks noChangeAspect="1"/>
          </p:cNvPicPr>
          <p:nvPr/>
        </p:nvPicPr>
        <p:blipFill>
          <a:blip r:embed="rId2"/>
          <a:stretch>
            <a:fillRect/>
          </a:stretch>
        </p:blipFill>
        <p:spPr>
          <a:xfrm>
            <a:off x="6586479" y="583207"/>
            <a:ext cx="2463281" cy="2112264"/>
          </a:xfrm>
          <a:prstGeom prst="rect">
            <a:avLst/>
          </a:prstGeom>
        </p:spPr>
      </p:pic>
      <p:pic>
        <p:nvPicPr>
          <p:cNvPr id="9" name="Picture 8">
            <a:extLst>
              <a:ext uri="{FF2B5EF4-FFF2-40B4-BE49-F238E27FC236}">
                <a16:creationId xmlns:a16="http://schemas.microsoft.com/office/drawing/2014/main" id="{BFD07FD4-C1C1-D71E-DE0B-DC55B600646E}"/>
              </a:ext>
            </a:extLst>
          </p:cNvPr>
          <p:cNvPicPr>
            <a:picLocks noChangeAspect="1"/>
          </p:cNvPicPr>
          <p:nvPr/>
        </p:nvPicPr>
        <p:blipFill>
          <a:blip r:embed="rId3"/>
          <a:stretch>
            <a:fillRect/>
          </a:stretch>
        </p:blipFill>
        <p:spPr>
          <a:xfrm>
            <a:off x="9288744" y="929651"/>
            <a:ext cx="2505456" cy="1419375"/>
          </a:xfrm>
          <a:prstGeom prst="rect">
            <a:avLst/>
          </a:prstGeom>
        </p:spPr>
      </p:pic>
      <p:pic>
        <p:nvPicPr>
          <p:cNvPr id="11" name="Picture 10">
            <a:extLst>
              <a:ext uri="{FF2B5EF4-FFF2-40B4-BE49-F238E27FC236}">
                <a16:creationId xmlns:a16="http://schemas.microsoft.com/office/drawing/2014/main" id="{EDF3AA46-4DE5-7842-3D8D-35A9FBF23D96}"/>
              </a:ext>
            </a:extLst>
          </p:cNvPr>
          <p:cNvPicPr>
            <a:picLocks noChangeAspect="1"/>
          </p:cNvPicPr>
          <p:nvPr/>
        </p:nvPicPr>
        <p:blipFill>
          <a:blip r:embed="rId4"/>
          <a:stretch>
            <a:fillRect/>
          </a:stretch>
        </p:blipFill>
        <p:spPr>
          <a:xfrm>
            <a:off x="6565392" y="3250784"/>
            <a:ext cx="5228807" cy="2577710"/>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0331160" y="6356350"/>
            <a:ext cx="146304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9</a:t>
            </a:fld>
            <a:endParaRPr lang="en-US" sz="1200">
              <a:solidFill>
                <a:schemeClr val="tx1">
                  <a:lumMod val="50000"/>
                  <a:lumOff val="50000"/>
                </a:schemeClr>
              </a:solidFill>
              <a:latin typeface="+mn-lt"/>
            </a:endParaRPr>
          </a:p>
        </p:txBody>
      </p:sp>
      <p:sp>
        <p:nvSpPr>
          <p:cNvPr id="14" name="TextBox 13">
            <a:extLst>
              <a:ext uri="{FF2B5EF4-FFF2-40B4-BE49-F238E27FC236}">
                <a16:creationId xmlns:a16="http://schemas.microsoft.com/office/drawing/2014/main" id="{29CB04E3-DA9E-1D22-DF81-DBA8C12EDDB2}"/>
              </a:ext>
            </a:extLst>
          </p:cNvPr>
          <p:cNvSpPr txBox="1"/>
          <p:nvPr/>
        </p:nvSpPr>
        <p:spPr>
          <a:xfrm>
            <a:off x="327168" y="6262255"/>
            <a:ext cx="8961107" cy="253916"/>
          </a:xfrm>
          <a:prstGeom prst="rect">
            <a:avLst/>
          </a:prstGeom>
          <a:noFill/>
        </p:spPr>
        <p:txBody>
          <a:bodyPr wrap="none" rtlCol="0">
            <a:spAutoFit/>
          </a:bodyPr>
          <a:lstStyle/>
          <a:p>
            <a:r>
              <a:rPr lang="en-GB" sz="1050" dirty="0"/>
              <a:t>GITHUB: </a:t>
            </a:r>
            <a:r>
              <a:rPr lang="en-GB" sz="1050" dirty="0" err="1">
                <a:hlinkClick r:id="rId5"/>
              </a:rPr>
              <a:t>IBMDataScienceCapstone</a:t>
            </a:r>
            <a:r>
              <a:rPr lang="en-GB" sz="1050" dirty="0">
                <a:hlinkClick r:id="rId5"/>
              </a:rPr>
              <a:t>/labs-jupyter-spacex-data_wrangling_jupyterlite.jupyterlite.ipynb at main · </a:t>
            </a:r>
            <a:r>
              <a:rPr lang="en-GB" sz="1050" dirty="0" err="1">
                <a:hlinkClick r:id="rId5"/>
              </a:rPr>
              <a:t>SpongeSJT</a:t>
            </a:r>
            <a:r>
              <a:rPr lang="en-GB" sz="1050" dirty="0">
                <a:hlinkClick r:id="rId5"/>
              </a:rPr>
              <a:t>/</a:t>
            </a:r>
            <a:r>
              <a:rPr lang="en-GB" sz="1050" dirty="0" err="1">
                <a:hlinkClick r:id="rId5"/>
              </a:rPr>
              <a:t>IBMDataScienceCapstone</a:t>
            </a:r>
            <a:r>
              <a:rPr lang="en-GB" sz="1050" dirty="0">
                <a:hlinkClick r:id="rId5"/>
              </a:rPr>
              <a:t> (github.com)</a:t>
            </a:r>
            <a:endParaRPr lang="en-GB" sz="1050"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1620</TotalTime>
  <Words>2478</Words>
  <Application>Microsoft Office PowerPoint</Application>
  <PresentationFormat>Widescreen</PresentationFormat>
  <Paragraphs>254</Paragraphs>
  <Slides>44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Thompson Samuel AWE</cp:lastModifiedBy>
  <cp:revision>199</cp:revision>
  <dcterms:created xsi:type="dcterms:W3CDTF">2021-04-29T18:58:34Z</dcterms:created>
  <dcterms:modified xsi:type="dcterms:W3CDTF">2023-10-12T10:12:07Z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